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2"/>
  </p:handoutMasterIdLst>
  <p:sldIdLst>
    <p:sldId id="266" r:id="rId2"/>
    <p:sldId id="27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C0C"/>
    <a:srgbClr val="ED1064"/>
    <a:srgbClr val="005C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236" autoAdjust="0"/>
  </p:normalViewPr>
  <p:slideViewPr>
    <p:cSldViewPr showGuides="1">
      <p:cViewPr>
        <p:scale>
          <a:sx n="100" d="100"/>
          <a:sy n="100" d="100"/>
        </p:scale>
        <p:origin x="354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8911F-C8B4-4DD2-B18D-F3882A0788BB}" type="datetimeFigureOut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C1A6E-6B58-407B-B8B9-3ADF7A615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 с лого и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57200" y="3714752"/>
            <a:ext cx="82296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6143644"/>
            <a:ext cx="31432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571" y="1214422"/>
            <a:ext cx="6500858" cy="15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380312" y="5733256"/>
            <a:ext cx="1440160" cy="1008112"/>
          </a:xfrm>
        </p:spPr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E:\USERS\Savelevatv\Downloads\bag-1245954_960_720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805264"/>
            <a:ext cx="1390080" cy="928480"/>
          </a:xfrm>
          <a:prstGeom prst="rect">
            <a:avLst/>
          </a:prstGeom>
          <a:noFill/>
        </p:spPr>
      </p:pic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3923928" y="6165304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ru-RU" sz="1200" b="1" dirty="0" smtClean="0">
                <a:solidFill>
                  <a:srgbClr val="EA3C0C"/>
                </a:solidFill>
              </a:rPr>
              <a:t>Конкурс «Творческая мастерская педагога: </a:t>
            </a:r>
          </a:p>
          <a:p>
            <a:pPr lvl="0" algn="ctr"/>
            <a:r>
              <a:rPr lang="ru-RU" sz="1200" b="1" dirty="0" smtClean="0">
                <a:solidFill>
                  <a:srgbClr val="EA3C0C"/>
                </a:solidFill>
              </a:rPr>
              <a:t>ЛЭПБУК  своими руками»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3635896" y="6237312"/>
            <a:ext cx="3384376" cy="432048"/>
          </a:xfrm>
        </p:spPr>
        <p:txBody>
          <a:bodyPr>
            <a:normAutofit/>
          </a:bodyPr>
          <a:lstStyle>
            <a:lvl1pPr algn="ctr">
              <a:buNone/>
              <a:defRPr sz="1200" b="1" baseline="0">
                <a:solidFill>
                  <a:srgbClr val="EA3C0C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Конкурс «Творческая мастерская педагога: </a:t>
            </a:r>
          </a:p>
          <a:p>
            <a:pPr lvl="0"/>
            <a:r>
              <a:rPr lang="ru-RU" dirty="0" smtClean="0"/>
              <a:t>ЛЭПБУК  своими руками»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380312" y="5733256"/>
            <a:ext cx="1440160" cy="1008112"/>
          </a:xfrm>
        </p:spPr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E:\USERS\Savelevatv\Downloads\bag-1245954_960_720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805264"/>
            <a:ext cx="1390080" cy="9284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0E0D-F197-4B14-B296-C27E6C00E6CA}" type="datetimeFigureOut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8CC3-53C0-48D8-B9B5-0555F359B2A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6215082"/>
            <a:ext cx="2976560" cy="4507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716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Муниципальное бюджетное дошкольное учреждение детский сад №49 г.Белгород</a:t>
            </a:r>
            <a:endParaRPr lang="ru-RU" dirty="0"/>
          </a:p>
        </p:txBody>
      </p:sp>
      <p:pic>
        <p:nvPicPr>
          <p:cNvPr id="8" name="Picture 12" descr="post_256_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11560" y="3212975"/>
            <a:ext cx="273630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47667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учреждение детский сад №49 </a:t>
            </a:r>
            <a:r>
              <a:rPr lang="ru-RU" dirty="0" smtClean="0"/>
              <a:t>г.Белгород</a:t>
            </a:r>
          </a:p>
          <a:p>
            <a:pPr algn="ctr"/>
            <a:r>
              <a:rPr lang="ru-RU" dirty="0" smtClean="0"/>
              <a:t>Воспитатель Ковалева Ольга Владимировна</a:t>
            </a:r>
            <a:endParaRPr lang="ru-RU" dirty="0"/>
          </a:p>
        </p:txBody>
      </p:sp>
      <p:pic>
        <p:nvPicPr>
          <p:cNvPr id="15" name="Picture 2" descr="C:\Documents and Settings\Olya\Рабочий стол\DSCF2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Муниципальное бюджетное дошкольное учреждение детский сад №49 г.Белгород</a:t>
            </a:r>
            <a:endParaRPr lang="ru-RU" dirty="0"/>
          </a:p>
        </p:txBody>
      </p:sp>
      <p:pic>
        <p:nvPicPr>
          <p:cNvPr id="8" name="Picture 12" descr="post_256_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15816" y="476672"/>
            <a:ext cx="453650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Лэпбук</a:t>
            </a:r>
            <a:r>
              <a:rPr lang="ru-RU" dirty="0" smtClean="0"/>
              <a:t> на тему: « </a:t>
            </a:r>
            <a:r>
              <a:rPr lang="ru-RU" dirty="0" smtClean="0"/>
              <a:t>Родного края образ ясный»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1772816"/>
            <a:ext cx="2736304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данной работе </a:t>
            </a:r>
            <a:r>
              <a:rPr lang="ru-RU" dirty="0" smtClean="0"/>
              <a:t>представлены Заповедные места Белгородской области с их растениями и животными. </a:t>
            </a:r>
            <a:r>
              <a:rPr lang="ru-RU" dirty="0" smtClean="0"/>
              <a:t>Специально делала его таким, чтобы имел свойство пополнения, в зависимости от возраста детей.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11560" y="3212975"/>
            <a:ext cx="273630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3" name="Picture 2" descr="C:\Documents and Settings\Olya\Рабочий стол\детский сад\фото 5 группа\IMG_20170814_083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150" y="1700808"/>
            <a:ext cx="243027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12" descr="post_256_1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3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3568" y="3326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обложке </a:t>
            </a:r>
            <a:r>
              <a:rPr lang="ru-RU" dirty="0" err="1" smtClean="0"/>
              <a:t>лэпбука</a:t>
            </a:r>
            <a:r>
              <a:rPr lang="ru-RU" dirty="0" smtClean="0"/>
              <a:t> изображена карта Белгородской области с заповедными местами.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1628800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первом разделе </a:t>
            </a:r>
            <a:r>
              <a:rPr lang="ru-RU" dirty="0" err="1" smtClean="0"/>
              <a:t>лэпбука</a:t>
            </a:r>
            <a:r>
              <a:rPr lang="ru-RU" dirty="0" smtClean="0"/>
              <a:t> представлены карточки с изображением диких и домашних животных. Детям предлагается разложить диких животных в лес, а домашних посадить в домик.</a:t>
            </a:r>
            <a:endParaRPr lang="ru-RU" dirty="0"/>
          </a:p>
        </p:txBody>
      </p:sp>
      <p:pic>
        <p:nvPicPr>
          <p:cNvPr id="13" name="Picture 3" descr="C:\Documents and Settings\Olya\Рабочий стол\детский сад\фото 5 группа\IMG_20170814_083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2122016" cy="2829355"/>
          </a:xfrm>
          <a:prstGeom prst="rect">
            <a:avLst/>
          </a:prstGeom>
          <a:noFill/>
        </p:spPr>
      </p:pic>
      <p:pic>
        <p:nvPicPr>
          <p:cNvPr id="14" name="Picture 4" descr="C:\Documents and Settings\Olya\Рабочий стол\детский сад\фото 5 группа\IMG_20170814_082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2660104" cy="1995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2" descr="post_256_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462"/>
            <a:ext cx="9143999" cy="582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3968" y="3326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каждой карточке загадка про данное животное</a:t>
            </a:r>
            <a:endParaRPr lang="ru-RU" dirty="0"/>
          </a:p>
        </p:txBody>
      </p:sp>
      <p:pic>
        <p:nvPicPr>
          <p:cNvPr id="11" name="Picture 5" descr="C:\Documents and Settings\Olya\Рабочий стол\детский сад\фото 5 группа\IMG_20170814_0824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2804740" cy="2103555"/>
          </a:xfrm>
          <a:prstGeom prst="rect">
            <a:avLst/>
          </a:prstGeom>
          <a:noFill/>
        </p:spPr>
      </p:pic>
      <p:pic>
        <p:nvPicPr>
          <p:cNvPr id="12" name="Picture 6" descr="C:\Documents and Settings\Olya\Рабочий стол\детский сад\фото 5 группа\IMG_20170814_082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780928"/>
            <a:ext cx="3020144" cy="2265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2" descr="post_256_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2"/>
            <a:ext cx="9144000" cy="582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98072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следующем разделе детям предлагается «одеть дерево» в соответствии с определённым временем года. Все элементы на магнитах.</a:t>
            </a:r>
            <a:endParaRPr lang="ru-RU" dirty="0"/>
          </a:p>
        </p:txBody>
      </p:sp>
      <p:pic>
        <p:nvPicPr>
          <p:cNvPr id="12" name="Picture 7" descr="C:\Documents and Settings\Olya\Рабочий стол\детский сад\фото 5 группа\IMG_20170814_115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2948136" cy="2211102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 flipV="1">
            <a:off x="1907704" y="6126163"/>
            <a:ext cx="25880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4" name="Picture 8" descr="C:\Documents and Settings\Olya\Рабочий стол\детский сад\фото 5 группа\IMG_20170814_114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73016"/>
            <a:ext cx="2804120" cy="2103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12" descr="post_256_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2"/>
            <a:ext cx="9144000" cy="582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5805264"/>
            <a:ext cx="4038600" cy="32089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9" name="Picture 10" descr="C:\Documents and Settings\Olya\Рабочий стол\детский сад\фото 5 группа\IMG_20170814_083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3308176" cy="2448272"/>
          </a:xfrm>
          <a:prstGeom prst="rect">
            <a:avLst/>
          </a:prstGeom>
          <a:noFill/>
        </p:spPr>
      </p:pic>
      <p:pic>
        <p:nvPicPr>
          <p:cNvPr id="13" name="Picture 13" descr="C:\Documents and Settings\Olya\Рабочий стол\детский сад\фото 5 группа\IMG_20170814_082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312368" cy="24302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9552" y="620688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 знакомство с птицами перелетными и зимующими. Тут же детям предлагается разложить птиц в соответствии со временем года.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12" descr="post_256_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2"/>
            <a:ext cx="9144000" cy="582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C:\Documents and Settings\Olya\Рабочий стол\детский сад\фото 5 группа\IMG_20170814_083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3072573" cy="230443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3140968"/>
            <a:ext cx="4038600" cy="29851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Затем рассматривается соответствие деревьев-плодов-листьев</a:t>
            </a:r>
            <a:endParaRPr lang="ru-RU" dirty="0"/>
          </a:p>
        </p:txBody>
      </p:sp>
      <p:pic>
        <p:nvPicPr>
          <p:cNvPr id="8" name="Picture 15" descr="C:\Documents and Settings\Olya\Рабочий стол\детский сад\фото 5 группа\IMG_20170814_083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9000"/>
            <a:ext cx="3236168" cy="24271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3968" y="62068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следующем разделе представлены растения Белгородской области.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2" descr="post_256_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7462"/>
            <a:ext cx="9036496" cy="582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76056" y="548680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следующем разделе дети знакомятся с животными Белгородской области, занесёнными в Красную книгу. Далее предлагается сыграть в игру «Кто где живет».</a:t>
            </a:r>
            <a:endParaRPr lang="ru-RU" dirty="0"/>
          </a:p>
        </p:txBody>
      </p:sp>
      <p:pic>
        <p:nvPicPr>
          <p:cNvPr id="7" name="Picture 9" descr="C:\Documents and Settings\Olya\Рабочий стол\детский сад\фото 5 группа\IMG_20170814_114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308176" cy="2481132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3284984"/>
            <a:ext cx="4038600" cy="2841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Здесь же игра «Угадай животное»</a:t>
            </a:r>
            <a:endParaRPr lang="ru-RU" dirty="0"/>
          </a:p>
        </p:txBody>
      </p:sp>
      <p:pic>
        <p:nvPicPr>
          <p:cNvPr id="12" name="Picture 16" descr="C:\Documents and Settings\Olya\Рабочий стол\детский сад\фото 5 группа\IMG_20170814_115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829" y="3284984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2" descr="post_256_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2"/>
            <a:ext cx="9144000" cy="582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4077072"/>
            <a:ext cx="4038600" cy="20490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И в последнем разделе дети знакомятся с птицами, обитающими в Белгородской области</a:t>
            </a:r>
            <a:endParaRPr lang="ru-RU" dirty="0"/>
          </a:p>
        </p:txBody>
      </p:sp>
      <p:pic>
        <p:nvPicPr>
          <p:cNvPr id="9" name="Picture 17" descr="C:\Documents and Settings\Olya\Рабочий стол\детский сад\фото 5 группа\IMG_20170814_114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1978000" cy="2637334"/>
          </a:xfrm>
          <a:prstGeom prst="rect">
            <a:avLst/>
          </a:prstGeom>
          <a:noFill/>
        </p:spPr>
      </p:pic>
      <p:pic>
        <p:nvPicPr>
          <p:cNvPr id="11" name="Picture 18" descr="C:\Documents and Settings\Olya\Рабочий стол\детский сад\фото 5 группа\IMG_20170814_082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2876128" cy="21570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51920" y="119675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 «Пальчиковая гимнастика» на тему «Животные».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презентации РУ 4х3 fin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РУ 4х3" id="{7C9DC303-742F-9041-ABA3-286BD215772F}" vid="{6298532F-199B-D144-8CF4-66E44EE92E0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РУ 4х3 fin</Template>
  <TotalTime>868</TotalTime>
  <Words>226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презентации РУ 4х3 fin</vt:lpstr>
      <vt:lpstr>Муниципальное бюджетное дошкольное учреждение детский сад №49 г.Белгород</vt:lpstr>
      <vt:lpstr>Муниципальное бюджетное дошкольное учреждение детский сад №49 г.Белгород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VGF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Saveleva TV</dc:creator>
  <cp:lastModifiedBy>Valued eMachines Customer</cp:lastModifiedBy>
  <cp:revision>38</cp:revision>
  <dcterms:created xsi:type="dcterms:W3CDTF">2017-06-01T09:21:47Z</dcterms:created>
  <dcterms:modified xsi:type="dcterms:W3CDTF">2017-08-19T07:27:34Z</dcterms:modified>
</cp:coreProperties>
</file>