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0" r:id="rId3"/>
    <p:sldId id="259" r:id="rId4"/>
    <p:sldId id="261" r:id="rId5"/>
    <p:sldId id="268" r:id="rId6"/>
    <p:sldId id="273" r:id="rId7"/>
    <p:sldId id="271" r:id="rId8"/>
    <p:sldId id="269" r:id="rId9"/>
    <p:sldId id="270" r:id="rId10"/>
    <p:sldId id="272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0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0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4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8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8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2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3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приеме на работу экономиста Николаева начальник отдела кадров потребовал от него представление характеристики с прежнего места работы, а также справок о наличии жилой площади и состава семьи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Какие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документы должны быть представлены Николаевым в данном случае?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552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№9</a:t>
            </a:r>
          </a:p>
          <a:p>
            <a:pPr marL="0" indent="0"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B4</a:t>
            </a:r>
            <a:r>
              <a:rPr lang="ru-RU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Найдите в списке юридические основания расторжения трудового договора по инициативе работодателя и запишите цифры, под которыми они указаны. 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) В связи с падением спроса на продукцию предприятие было вынуждено сократить численность сотрудников на 15%.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2) В результате несчастного случая мастер-часовщик фирмы по производству часов частично потерял зрение, и, руководство фирмы расторгло с ним трудовой договор.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3) Работодатель узнал, что работник разгласил сведения, составляющие коммерческую тайну, которыми он располагал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силу должностных обязательств.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4) Проведённая аттестация сотрудников академического института показала, что уровень квалификации ряда научных сотрудников не соответствует требованиям квалификационной характеристики.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5) Женщина ушла в декретный отпуск, и, основываясь на том, что она не сможет длительное время исполнять свои </a:t>
            </a:r>
            <a:b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функциональные обязанности на фирме, руководство приняло решение об ее увольнении.</a:t>
            </a:r>
          </a:p>
        </p:txBody>
      </p:sp>
    </p:spTree>
    <p:extLst>
      <p:ext uri="{BB962C8B-B14F-4D97-AF65-F5344CB8AC3E}">
        <p14:creationId xmlns:p14="http://schemas.microsoft.com/office/powerpoint/2010/main" val="22954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№2</a:t>
            </a:r>
          </a:p>
          <a:p>
            <a:pPr marL="0" lvl="0" indent="0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Серегин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февраля приступил к выполнению обязанностей инженера отдела технического контроля завода. При выплате зарплаты за март бухгалтерия сообщила ему, что за работу в феврале зарплата ему не начислена,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 как,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приказу,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 принят на работу с 1 марта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С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какого времени должен считаться заключенным трудовой договор с Серегиным? Правильно ли поступила бухгалтерия?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2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№3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связи с сокращением объема работы администрация перевела токаря механического цеха завода Титова на работу слесарем в инструментальный цех без его согласия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Законны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 действия администрации?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6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b="1" dirty="0" smtClean="0"/>
              <a:t>№ 1</a:t>
            </a:r>
            <a:endParaRPr lang="en-US" b="1" dirty="0"/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Медсестра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городской больницы № 8 Федосеева подала заявление об увольнении по собственному желанию 10 апреля.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Отработав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недели, она обратилась к главному врачу больницы с просьбой предоставить ей расчет и выдать трудовую книжку. Последний отказался это сделать, сославшись на то, что пока еще не найдена ей замена и попросил ее поработать еще месяц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Права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 администрация больницы?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111869"/>
            <a:ext cx="856895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№ 4</a:t>
            </a:r>
            <a:r>
              <a:rPr lang="ru-RU" sz="20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Прочитайте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приведённый ниже текст, каждое положение которого обозначено определённой буквой.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(А) Иван успешно прошёл собеседование при приёме на работу на должность юриста. (Б) Но работодатель отказался заключить с ним трудовой договор, узнав, что ему 48 лет.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(В) В объявленной вакансии возраст претендента особо не оговаривался.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(Г) Правильным со стороны Ивана было бы обжаловать это решение в суде.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(Д) Трудовые споры рассматриваются судами общей юрисдикции в рамках гражданского процесса.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Определите, какие положения текста носят: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1) фактический характер;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2) характер оценочных суждений;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3) характер теоретических утверждений.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Запишите в таблицу под буквой, обозначающей положение, цифру.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5267"/>
              </p:ext>
            </p:extLst>
          </p:nvPr>
        </p:nvGraphicFramePr>
        <p:xfrm>
          <a:off x="1187624" y="6021288"/>
          <a:ext cx="64807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№5</a:t>
            </a:r>
          </a:p>
          <a:p>
            <a:pPr marL="0" indent="0"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А18.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Согласно </a:t>
            </a: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ст. 63 Трудового кодекса РФ заключение трудового договора (по общему правилу) допускается с лицами, достигшими возраста</a:t>
            </a:r>
          </a:p>
          <a:p>
            <a:pPr marL="0" indent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) 16 лет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2) 18 лет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3) 21 года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4) 14 лет</a:t>
            </a:r>
          </a:p>
        </p:txBody>
      </p:sp>
    </p:spTree>
    <p:extLst>
      <p:ext uri="{BB962C8B-B14F-4D97-AF65-F5344CB8AC3E}">
        <p14:creationId xmlns:p14="http://schemas.microsoft.com/office/powerpoint/2010/main" val="41108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№6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A19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14-ти летний подросток, решил устроиться на работу в почтовое отделение. Какое из условий обязательно должен выполнить работодатель, чтобы принять М. на работу?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предоставление работы только в утренние часы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2) согласование трудоустройства с органами опеки и попечительства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3) привлечение к сверхурочным работам только с согласия родителей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4) выплата трудового заработка родителям или лицам, их заменяющим</a:t>
            </a:r>
          </a:p>
        </p:txBody>
      </p:sp>
    </p:spTree>
    <p:extLst>
      <p:ext uri="{BB962C8B-B14F-4D97-AF65-F5344CB8AC3E}">
        <p14:creationId xmlns:p14="http://schemas.microsoft.com/office/powerpoint/2010/main" val="290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№7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A20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Верны ли следующие суждения о трудовом договоре?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А. О расторжении трудового договора работник должен предупредить работодателя не позже чем за две недели.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Б. Одной из причин, по которой администрация может расторгнуть бессрочный договор, является несоответствие работника занимаемой должности.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верно только 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2) верно только Б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3) верны оба суждения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4) оба 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11060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№8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A20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Верны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ли следующие суждения о порядке вступления в трудовые отношения?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А. Стать участником трудовых правоотношений можно только по достижении 18-летнего возраста.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Б. Для оформления трудовых правоотношений необходимо заключение трудового договора.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верно только 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2) верно только Б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3) верны оба суждения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4) оба 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17005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36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Студент</cp:lastModifiedBy>
  <cp:revision>34</cp:revision>
  <dcterms:created xsi:type="dcterms:W3CDTF">2013-02-18T19:11:49Z</dcterms:created>
  <dcterms:modified xsi:type="dcterms:W3CDTF">2013-11-12T10:46:09Z</dcterms:modified>
</cp:coreProperties>
</file>