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0C19-FD7E-4A51-A657-6908215F200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915D1-5462-4CA8-AA22-BAE18B5BA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0C19-FD7E-4A51-A657-6908215F200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915D1-5462-4CA8-AA22-BAE18B5BA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0C19-FD7E-4A51-A657-6908215F200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915D1-5462-4CA8-AA22-BAE18B5BA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0C19-FD7E-4A51-A657-6908215F200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915D1-5462-4CA8-AA22-BAE18B5BA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0C19-FD7E-4A51-A657-6908215F200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915D1-5462-4CA8-AA22-BAE18B5BA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0C19-FD7E-4A51-A657-6908215F200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915D1-5462-4CA8-AA22-BAE18B5BA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0C19-FD7E-4A51-A657-6908215F200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915D1-5462-4CA8-AA22-BAE18B5BA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0C19-FD7E-4A51-A657-6908215F200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915D1-5462-4CA8-AA22-BAE18B5BA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0C19-FD7E-4A51-A657-6908215F200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915D1-5462-4CA8-AA22-BAE18B5BA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0C19-FD7E-4A51-A657-6908215F200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915D1-5462-4CA8-AA22-BAE18B5BA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0C19-FD7E-4A51-A657-6908215F200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915D1-5462-4CA8-AA22-BAE18B5BA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960C19-FD7E-4A51-A657-6908215F200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D915D1-5462-4CA8-AA22-BAE18B5BA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ВЕК КАМЕННЫЙ, БРОНЗОВЫЙ, ЖЕЛЕЗНЫЙ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учитель химии Мартынова В.А.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3500462" cy="28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 descr="Железные метеори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472" y="3214686"/>
            <a:ext cx="5835668" cy="31324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6500834"/>
            <a:ext cx="328614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Метеоритное железо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873884"/>
            <a:ext cx="3500462" cy="18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929190" y="2714620"/>
            <a:ext cx="2143140" cy="2857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чугун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928670"/>
            <a:ext cx="192882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Ионы железа в крови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286124"/>
            <a:ext cx="8183880" cy="23191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Домашнее задание  </a:t>
            </a:r>
            <a:br>
              <a:rPr lang="ru-RU" dirty="0" smtClean="0"/>
            </a:br>
            <a:r>
              <a:rPr lang="ru-RU" dirty="0" smtClean="0"/>
              <a:t>Приготовить презентацию</a:t>
            </a:r>
            <a:br>
              <a:rPr lang="ru-RU" dirty="0" smtClean="0"/>
            </a:br>
            <a:r>
              <a:rPr lang="ru-RU" dirty="0" smtClean="0"/>
              <a:t>«Значение металлов в современной жизни».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50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92867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 Black" pitchFamily="34" charset="0"/>
              </a:rPr>
              <a:t>Каменный век</a:t>
            </a:r>
            <a:r>
              <a:rPr lang="ru-RU" sz="2800" b="1" dirty="0" smtClean="0">
                <a:latin typeface="Arial Black" pitchFamily="34" charset="0"/>
                <a:cs typeface="Arial" charset="0"/>
              </a:rPr>
              <a:t> </a:t>
            </a:r>
          </a:p>
          <a:p>
            <a:pPr algn="ctr"/>
            <a:r>
              <a:rPr lang="ru-RU" sz="2800" b="1" dirty="0" err="1" smtClean="0">
                <a:latin typeface="Arial Black" pitchFamily="34" charset="0"/>
                <a:cs typeface="Arial" charset="0"/>
              </a:rPr>
              <a:t>↓</a:t>
            </a:r>
            <a:endParaRPr lang="ru-RU" sz="2800" b="1" dirty="0" smtClean="0">
              <a:latin typeface="Arial Black" pitchFamily="34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 Black" pitchFamily="34" charset="0"/>
                <a:cs typeface="Arial" charset="0"/>
              </a:rPr>
              <a:t>медный век(</a:t>
            </a:r>
            <a:r>
              <a:rPr lang="ru-RU" sz="2800" b="1" dirty="0">
                <a:latin typeface="Arial Black" pitchFamily="34" charset="0"/>
                <a:cs typeface="Arial" charset="0"/>
              </a:rPr>
              <a:t>3 -4 тысячелетия до н.э.) </a:t>
            </a:r>
            <a:endParaRPr lang="ru-RU" sz="2800" b="1" dirty="0" smtClean="0">
              <a:latin typeface="Arial Black" pitchFamily="34" charset="0"/>
              <a:cs typeface="Arial" charset="0"/>
            </a:endParaRPr>
          </a:p>
          <a:p>
            <a:pPr algn="ctr"/>
            <a:r>
              <a:rPr lang="ru-RU" sz="2800" b="1" dirty="0" err="1" smtClean="0">
                <a:latin typeface="Arial Black" pitchFamily="34" charset="0"/>
                <a:cs typeface="Arial" charset="0"/>
              </a:rPr>
              <a:t>↓</a:t>
            </a:r>
            <a:endParaRPr lang="ru-RU" sz="2800" b="1" dirty="0" smtClean="0">
              <a:latin typeface="Arial Black" pitchFamily="34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 Black" pitchFamily="34" charset="0"/>
                <a:cs typeface="Arial" charset="0"/>
              </a:rPr>
              <a:t>бронзовый век (</a:t>
            </a:r>
            <a:r>
              <a:rPr lang="ru-RU" sz="2800" b="1" dirty="0">
                <a:latin typeface="Arial Black" pitchFamily="34" charset="0"/>
                <a:cs typeface="Arial" charset="0"/>
              </a:rPr>
              <a:t>конец 4- начало 1 тысячелетия до н.э.)</a:t>
            </a:r>
          </a:p>
          <a:p>
            <a:pPr algn="ctr"/>
            <a:r>
              <a:rPr lang="ru-RU" sz="2800" b="1" dirty="0" err="1" smtClean="0">
                <a:latin typeface="Arial Black" pitchFamily="34" charset="0"/>
                <a:cs typeface="Arial" charset="0"/>
              </a:rPr>
              <a:t>↓</a:t>
            </a:r>
            <a:endParaRPr lang="ru-RU" sz="2800" b="1" dirty="0" smtClean="0">
              <a:latin typeface="Arial Black" pitchFamily="34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>
                <a:latin typeface="Arial Black" pitchFamily="34" charset="0"/>
                <a:cs typeface="Arial" charset="0"/>
              </a:rPr>
              <a:t> </a:t>
            </a:r>
            <a:r>
              <a:rPr lang="ru-RU" sz="2800" b="1" dirty="0" smtClean="0">
                <a:latin typeface="Arial Black" pitchFamily="34" charset="0"/>
                <a:cs typeface="Arial" charset="0"/>
              </a:rPr>
              <a:t>железный век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Arial Black" pitchFamily="34" charset="0"/>
                <a:cs typeface="Arial" charset="0"/>
              </a:rPr>
              <a:t>(</a:t>
            </a:r>
            <a:r>
              <a:rPr lang="ru-RU" sz="2800" b="1" dirty="0">
                <a:latin typeface="Arial Black" pitchFamily="34" charset="0"/>
                <a:cs typeface="Arial" charset="0"/>
              </a:rPr>
              <a:t>1 тысячелетие до н.э.</a:t>
            </a:r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143140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contrast="39000"/>
          </a:blip>
          <a:srcRect/>
          <a:stretch>
            <a:fillRect/>
          </a:stretch>
        </p:blipFill>
        <p:spPr bwMode="auto">
          <a:xfrm>
            <a:off x="3143240" y="571480"/>
            <a:ext cx="5429288" cy="5000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sq">
            <a:solidFill>
              <a:schemeClr val="accent5">
                <a:lumMod val="40000"/>
                <a:lumOff val="60000"/>
              </a:schemeClr>
            </a:solidFill>
            <a:prstDash val="lgDash"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34" y="500042"/>
            <a:ext cx="2571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None/>
            </a:pPr>
            <a:r>
              <a:rPr lang="ru-RU" b="1" i="1" dirty="0" smtClean="0"/>
              <a:t>Семь металлов создал свет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b="1" i="1" dirty="0" smtClean="0"/>
              <a:t>По числу семи планет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b="1" i="1" dirty="0" smtClean="0"/>
              <a:t>Дал нам космос на добро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b="1" i="1" dirty="0" smtClean="0"/>
              <a:t>Медь, железо, серебро, 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b="1" i="1" dirty="0" smtClean="0"/>
              <a:t>Злато, олово, свинец…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b="1" i="1" dirty="0" smtClean="0"/>
              <a:t>Сын мой! Сера их отец!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b="1" i="1" dirty="0" smtClean="0"/>
              <a:t>И спеши, мой сын, узнать: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b="1" i="1" dirty="0" smtClean="0"/>
              <a:t>Всем им ртуть родная мать.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Каменные изде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4438" y="1847850"/>
            <a:ext cx="2638425" cy="4000500"/>
          </a:xfrm>
          <a:prstGeom prst="rect">
            <a:avLst/>
          </a:prstGeom>
          <a:noFill/>
          <a:ln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9506"/>
            <a:ext cx="4214842" cy="393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4357694"/>
            <a:ext cx="264320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Каменные орудия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571900" cy="246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69" y="107123"/>
            <a:ext cx="4143417" cy="310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9" descr="Маска Тутанхамо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57818" y="285728"/>
            <a:ext cx="3025775" cy="4038600"/>
          </a:xfrm>
          <a:prstGeom prst="rect">
            <a:avLst/>
          </a:prstGeom>
          <a:noFill/>
          <a:ln/>
        </p:spPr>
      </p:pic>
      <p:pic>
        <p:nvPicPr>
          <p:cNvPr id="5" name="Picture 26" descr="Скиф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143373" y="3714752"/>
            <a:ext cx="2000264" cy="2975172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6643702" y="4643446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золото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572140"/>
            <a:ext cx="228601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медь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4914939" cy="409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30930"/>
            <a:ext cx="3286148" cy="220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72198" y="3143248"/>
            <a:ext cx="185738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серебро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29084"/>
            <a:ext cx="2714644" cy="217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Самородок ме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0" y="2357430"/>
            <a:ext cx="4000500" cy="4000500"/>
          </a:xfrm>
          <a:prstGeom prst="rect">
            <a:avLst/>
          </a:prstGeom>
          <a:noFill/>
          <a:ln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5191161" cy="389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1" y="4098112"/>
            <a:ext cx="3819523" cy="249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Царь -пушка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Царь-колокол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2852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Медный всад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3168815"/>
            <a:ext cx="5429289" cy="3332019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31859B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</TotalTime>
  <Words>111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ВЕК КАМЕННЫЙ, БРОНЗОВЫЙ, ЖЕЛЕЗНЫЙ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   Приготовить презентацию «Значение металлов в современной жизни».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2012-10-23T17:26:33Z</dcterms:created>
  <dcterms:modified xsi:type="dcterms:W3CDTF">2012-10-23T18:18:24Z</dcterms:modified>
</cp:coreProperties>
</file>