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1" r:id="rId5"/>
    <p:sldId id="260" r:id="rId6"/>
    <p:sldId id="263" r:id="rId7"/>
    <p:sldId id="261" r:id="rId8"/>
    <p:sldId id="264" r:id="rId9"/>
    <p:sldId id="265" r:id="rId10"/>
    <p:sldId id="262" r:id="rId11"/>
    <p:sldId id="259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Rcy;&amp;ucy;&amp;dcy;&amp;ncy;&amp;icy;&amp;tscy;&amp;kcy;&amp;acy;&amp;yacy; &amp;vcy; &amp;ncy; &amp;yucy;&amp;dcy;&amp;acy;&amp;chcy;&amp;iocy;&amp;vcy;&amp;acy; &amp;tcy; &amp;vcy; &amp;mcy;&amp;acy;&amp;tcy;&amp;iecy;&amp;mcy;&amp;acy;&amp;tcy;&amp;icy;&amp;kcy;&amp;acy; 3 &amp;kcy;&amp;lcy;&amp;acy;&amp;scy;&amp;scy; - &amp;Ncy;&amp;ocy;&amp;vcy;&amp;icy;&amp;ncy;&amp;kcy;&amp;icy; &amp;kcy;&amp;ncy;&amp;icy;&amp;zhcy;&amp;ncy;&amp;ocy;&amp;gcy;&amp;ocy; &amp;mcy;&amp;i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9663">
            <a:off x="2414170" y="1651126"/>
            <a:ext cx="2669302" cy="3460206"/>
          </a:xfrm>
          <a:prstGeom prst="rect">
            <a:avLst/>
          </a:prstGeom>
          <a:noFill/>
        </p:spPr>
      </p:pic>
      <p:pic>
        <p:nvPicPr>
          <p:cNvPr id="6148" name="Picture 4" descr="&amp;Ocy;&amp;tcy;&amp;vcy;&amp;iecy;&amp;tcy;&amp;ycy; &amp;pcy;&amp;ocy; &amp;mcy;&amp;acy;&amp;tcy;&amp;iecy;&amp;mcy;&amp;acy;&amp;tcy;&amp;icy;&amp;kcy;&amp;iecy; 2 &amp;kcy;&amp;lcy;&amp;acy;&amp;scy;&amp;scy; &amp;rcy;&amp;acy;&amp;bcy;&amp;ocy;&amp;chcy;&amp;acy;&amp;yacy; &amp;tcy;&amp;iecy;&amp;tcy;&amp;rcy;&amp;acy;&amp;dcy;&amp;softcy; &amp;rcy;&amp;ucy;&amp;dcy;&amp;ncy;&amp;icy;&amp;tscy;&amp;kcy;&amp;acy;&amp;yacy; 2 &amp;chcy;&amp;acy;&amp;s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6865">
            <a:off x="4862541" y="2466730"/>
            <a:ext cx="2202994" cy="2883500"/>
          </a:xfrm>
          <a:prstGeom prst="rect">
            <a:avLst/>
          </a:prstGeom>
          <a:noFill/>
        </p:spPr>
      </p:pic>
      <p:pic>
        <p:nvPicPr>
          <p:cNvPr id="6150" name="Picture 6" descr="&amp;Scy;&amp;kcy;&amp;acy;&amp;chcy;&amp;acy;&amp;tcy;&amp;softcy; - &amp;Gcy;&amp;dcy;&amp;zcy; &amp;zcy;&amp;acy; 3 &amp;kcy;&amp;lcy;&amp;acy;&amp;scy;&amp;scy; &amp;pcy;&amp;ocy; &amp;mcy;&amp;acy;&amp;tcy;&amp;iecy;&amp;mcy;&amp;acy;&amp;tcy;&amp;icy;&amp;kcy;&amp;iecy; &amp;rcy;&amp;acy;&amp;bcy;&amp;ocy;&amp;chcy;&amp;acy;&amp;yacy; &amp;tcy;&amp;iecy;&amp;tcy;&amp;rcy;&amp;acy;&amp;dcy;&amp;softcy; :: &amp;Acy;&amp;v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0139">
            <a:off x="6461476" y="3119736"/>
            <a:ext cx="2327348" cy="3114997"/>
          </a:xfrm>
          <a:prstGeom prst="rect">
            <a:avLst/>
          </a:prstGeom>
          <a:noFill/>
        </p:spPr>
      </p:pic>
      <p:pic>
        <p:nvPicPr>
          <p:cNvPr id="8" name="Picture 8" descr="&amp;Ucy;&amp;chcy;&amp;iecy;&amp;bcy;&amp;ncy;&amp;icy;&amp;kcy; &amp;Mcy;&amp;acy;&amp;tcy;&amp;iecy;&amp;mcy;&amp;acy;&amp;tcy;&amp;icy;&amp;kcy;&amp;acy;. 3 &amp;kcy;&amp;lcy;&amp;acy;&amp;scy;&amp;scy;. &amp;Vcy; 2 &amp;chcy;&amp;acy;&amp;scy;&amp;tcy;&amp;yacy;&amp;khcy;. &amp;CHcy;&amp;acy;&amp;scy;&amp;tcy;&amp;softcy; 1 &amp;Vcy;&amp;icy;&amp;kcy;&amp;tcy;&amp;ocy;&amp;rcy;&amp;icy;&amp;yacy; &amp;Rcy;&amp;ucy;&amp;dcy;&amp;ncy;&amp;icy;&amp;tscy;&amp;kcy;&amp;acy;&amp;yacy;, &amp;Tcy;&amp;acy;&amp;tcy;&amp;softcy;&amp;yacy;&amp;ncy;&amp;acy; &amp;YUcy;&amp;dcy;&amp;acy;&amp;chcy;&amp;iecy;&amp;vcy;&amp;acy; - &amp;vcy;&amp;iecy;&amp;ncy;&amp;tcy;&amp;acy;&amp;ncy;&amp;acy;-&amp;gcy;&amp;rcy;&amp;acy;&amp;fcy; &amp;Kcy;&amp;ucy;&amp;pcy;&amp;icy;&amp;tcy;&amp;softcy; &amp;shcy;&amp;kcy;&amp;ocy;&amp;lcy;&amp;softcy;&amp;ncy;&amp;ycy;&amp;jcy; &amp;ucy;&amp;chcy;&amp;iecy;&amp;bcy;&amp;ncy;&amp;icy;&amp;kcy; &amp;vcy; &amp;kcy;&amp;n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5338">
            <a:off x="416562" y="517236"/>
            <a:ext cx="2662090" cy="33796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8992" y="214290"/>
            <a:ext cx="548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Математика, 17 февраля 2015 год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6215082"/>
            <a:ext cx="670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Учитель  </a:t>
            </a:r>
            <a:r>
              <a:rPr lang="ru-RU" sz="2800" b="1" dirty="0" err="1" smtClean="0"/>
              <a:t>Мокрецова</a:t>
            </a:r>
            <a:r>
              <a:rPr lang="ru-RU" sz="2800" b="1" dirty="0" smtClean="0"/>
              <a:t> Марина Николаевна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Files\Documents\Scanned Documents\2.jpeg"/>
          <p:cNvPicPr>
            <a:picLocks noChangeAspect="1" noChangeArrowheads="1"/>
          </p:cNvPicPr>
          <p:nvPr/>
        </p:nvPicPr>
        <p:blipFill>
          <a:blip r:embed="rId2" cstate="print"/>
          <a:srcRect l="21127" t="11150" r="19866" b="69950"/>
          <a:stretch>
            <a:fillRect/>
          </a:stretch>
        </p:blipFill>
        <p:spPr bwMode="auto">
          <a:xfrm>
            <a:off x="857224" y="1285860"/>
            <a:ext cx="7358114" cy="41764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57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Математика , часть 2, стр.56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00042"/>
            <a:ext cx="63380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Продолжите предложения:</a:t>
            </a:r>
          </a:p>
          <a:p>
            <a:endParaRPr lang="ru-RU" sz="4000" b="1" dirty="0" smtClean="0"/>
          </a:p>
          <a:p>
            <a:r>
              <a:rPr lang="ru-RU" sz="4400" dirty="0" smtClean="0"/>
              <a:t>На уроке я узнал …</a:t>
            </a:r>
          </a:p>
          <a:p>
            <a:r>
              <a:rPr lang="ru-RU" sz="4400" dirty="0" smtClean="0"/>
              <a:t>Я научился …</a:t>
            </a:r>
            <a:endParaRPr lang="ru-RU" sz="4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00504"/>
            <a:ext cx="3333773" cy="25003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2786082" cy="2089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3333773" cy="25003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766126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Домашнее задание:</a:t>
            </a:r>
          </a:p>
          <a:p>
            <a:endParaRPr lang="ru-RU" sz="4000" b="1" dirty="0" smtClean="0"/>
          </a:p>
          <a:p>
            <a:endParaRPr lang="ru-RU" sz="3600" dirty="0" smtClean="0"/>
          </a:p>
          <a:p>
            <a:r>
              <a:rPr lang="ru-RU" sz="3600" dirty="0" smtClean="0"/>
              <a:t>Придумайте и решите </a:t>
            </a:r>
          </a:p>
          <a:p>
            <a:r>
              <a:rPr lang="ru-RU" sz="3600" dirty="0" smtClean="0"/>
              <a:t>4 примера и задачу, в которых нужно </a:t>
            </a:r>
          </a:p>
          <a:p>
            <a:r>
              <a:rPr lang="ru-RU" sz="3600" dirty="0" smtClean="0"/>
              <a:t>выполнить умножение столбиком </a:t>
            </a:r>
          </a:p>
          <a:p>
            <a:r>
              <a:rPr lang="ru-RU" sz="3600" dirty="0" smtClean="0"/>
              <a:t>( можно только примеры или </a:t>
            </a:r>
          </a:p>
          <a:p>
            <a:r>
              <a:rPr lang="ru-RU" sz="3600" dirty="0" smtClean="0"/>
              <a:t>только задачу)</a:t>
            </a:r>
            <a:endParaRPr lang="ru-RU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744" y="214289"/>
            <a:ext cx="2814974" cy="21112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kcy; &amp;scy;&amp;dcy;&amp;iecy;&amp;lcy;&amp;acy;&amp;tcy;&amp;softcy; &amp;scy;&amp;khcy;&amp;iecy;&amp;mcy;&amp;ucy; &amp;vcy; &amp;dcy;&amp;ncy;&amp;iecy;&amp;vcy;&amp;ncy;&amp;icy;&amp;kcy;&amp;iecy; &amp;scy; &amp;pcy;&amp;ocy;&amp;mcy;&amp;ocy;&amp;shchcy;&amp;softcy;&amp;yucy; &amp;Fcy;&amp;SHcy;. &amp;Ucy;&amp;rcy;&amp;ocy;&amp;kcy; &amp;ocy;&amp;tcy; MissKcu.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6785591" cy="557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23112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Джордж Пойа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5733256"/>
            <a:ext cx="2952328" cy="60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1887- 1985</a:t>
            </a:r>
            <a:endParaRPr lang="ru-RU" sz="3600" b="1" dirty="0"/>
          </a:p>
        </p:txBody>
      </p:sp>
      <p:pic>
        <p:nvPicPr>
          <p:cNvPr id="1026" name="Picture 2" descr="D:\My Files\Desktop\3А\Пойа Джордж\пой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1340767"/>
            <a:ext cx="3327644" cy="43924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Умножение на однозначное число</a:t>
            </a:r>
            <a:endParaRPr lang="ru-RU"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u="sng" dirty="0" smtClean="0"/>
              <a:t>Работаем по алгоритму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1)представьте число 19 в виде суммы десятков и единиц:</a:t>
            </a:r>
          </a:p>
          <a:p>
            <a:pPr>
              <a:buNone/>
            </a:pPr>
            <a:r>
              <a:rPr lang="ru-RU" dirty="0" smtClean="0"/>
              <a:t>        19=           +        </a:t>
            </a:r>
          </a:p>
          <a:p>
            <a:pPr>
              <a:buNone/>
            </a:pPr>
            <a:r>
              <a:rPr lang="ru-RU" dirty="0" smtClean="0"/>
              <a:t> 2)умножьте 4 на число       , запишите результат</a:t>
            </a:r>
          </a:p>
          <a:p>
            <a:pPr>
              <a:buNone/>
            </a:pPr>
            <a:r>
              <a:rPr lang="ru-RU" dirty="0" smtClean="0"/>
              <a:t> 3) умножьте 4 на число           , запишите результат</a:t>
            </a:r>
          </a:p>
          <a:p>
            <a:pPr>
              <a:buNone/>
            </a:pPr>
            <a:r>
              <a:rPr lang="ru-RU" dirty="0" smtClean="0"/>
              <a:t> 4)выполните сложение, запишите результат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780928"/>
            <a:ext cx="33833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780928"/>
            <a:ext cx="33833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780928"/>
            <a:ext cx="33833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356992"/>
            <a:ext cx="33833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437112"/>
            <a:ext cx="33833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437112"/>
            <a:ext cx="33833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Files\Documents\Scanned Documents\3.jpeg"/>
          <p:cNvPicPr>
            <a:picLocks noChangeAspect="1" noChangeArrowheads="1"/>
          </p:cNvPicPr>
          <p:nvPr/>
        </p:nvPicPr>
        <p:blipFill>
          <a:blip r:embed="rId2" cstate="print"/>
          <a:srcRect l="24015" t="31100" r="2360"/>
          <a:stretch>
            <a:fillRect/>
          </a:stretch>
        </p:blipFill>
        <p:spPr bwMode="auto">
          <a:xfrm>
            <a:off x="1785918" y="130380"/>
            <a:ext cx="5143536" cy="661798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Files\Documents\Scanned Documents\3.jpeg"/>
          <p:cNvPicPr>
            <a:picLocks noChangeAspect="1" noChangeArrowheads="1"/>
          </p:cNvPicPr>
          <p:nvPr/>
        </p:nvPicPr>
        <p:blipFill>
          <a:blip r:embed="rId2" cstate="print"/>
          <a:srcRect l="24015" t="68417" r="2360"/>
          <a:stretch>
            <a:fillRect/>
          </a:stretch>
        </p:blipFill>
        <p:spPr bwMode="auto">
          <a:xfrm>
            <a:off x="211305" y="1071546"/>
            <a:ext cx="8720935" cy="51435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7145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Умножение на однозначное число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.jpeg"/>
          <p:cNvPicPr>
            <a:picLocks noChangeAspect="1" noChangeArrowheads="1"/>
          </p:cNvPicPr>
          <p:nvPr/>
        </p:nvPicPr>
        <p:blipFill>
          <a:blip r:embed="rId2" cstate="print"/>
          <a:srcRect l="8135" t="54200" b="17914"/>
          <a:stretch>
            <a:fillRect/>
          </a:stretch>
        </p:blipFill>
        <p:spPr bwMode="auto">
          <a:xfrm>
            <a:off x="251520" y="1124744"/>
            <a:ext cx="8454029" cy="352839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7372344" cy="1143000"/>
          </a:xfrm>
        </p:spPr>
        <p:txBody>
          <a:bodyPr/>
          <a:lstStyle/>
          <a:p>
            <a:r>
              <a:rPr lang="ru-RU" u="sng" dirty="0" smtClean="0"/>
              <a:t>Самостоятельная работа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2185974" cy="368618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Вариант 1</a:t>
            </a:r>
          </a:p>
          <a:p>
            <a:pPr algn="ctr">
              <a:buNone/>
            </a:pPr>
            <a:r>
              <a:rPr lang="ru-RU" sz="4000" dirty="0" smtClean="0"/>
              <a:t>11∙7</a:t>
            </a:r>
          </a:p>
          <a:p>
            <a:pPr algn="ctr">
              <a:buNone/>
            </a:pPr>
            <a:r>
              <a:rPr lang="ru-RU" sz="4000" dirty="0" smtClean="0"/>
              <a:t>12∙4</a:t>
            </a:r>
          </a:p>
          <a:p>
            <a:pPr algn="ctr">
              <a:buNone/>
            </a:pPr>
            <a:r>
              <a:rPr lang="ru-RU" sz="4000" dirty="0" smtClean="0"/>
              <a:t>21∙4</a:t>
            </a:r>
          </a:p>
          <a:p>
            <a:pPr algn="ctr">
              <a:buNone/>
            </a:pPr>
            <a:r>
              <a:rPr lang="ru-RU" sz="4000" dirty="0" smtClean="0"/>
              <a:t>13∙3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928926" y="2143116"/>
            <a:ext cx="2185974" cy="364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 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15∙</a:t>
            </a:r>
            <a:r>
              <a:rPr lang="ru-RU" sz="4000" dirty="0" smtClean="0"/>
              <a:t>3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18∙</a:t>
            </a:r>
            <a:r>
              <a:rPr lang="ru-RU" sz="4000" dirty="0" smtClean="0"/>
              <a:t>2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23∙4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32∙3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572132" y="2928934"/>
            <a:ext cx="2185974" cy="3571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 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/>
              <a:t>42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∙</a:t>
            </a:r>
            <a:r>
              <a:rPr lang="ru-RU" sz="4300" dirty="0" smtClean="0"/>
              <a:t>2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19∙</a:t>
            </a:r>
            <a:r>
              <a:rPr lang="ru-RU" sz="4300" dirty="0" smtClean="0"/>
              <a:t>7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24∙4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35∙3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D:\My Files\Documents\Scanned Documents\3.jpeg"/>
          <p:cNvPicPr>
            <a:picLocks noChangeAspect="1" noChangeArrowheads="1"/>
          </p:cNvPicPr>
          <p:nvPr/>
        </p:nvPicPr>
        <p:blipFill>
          <a:blip r:embed="rId2" cstate="print"/>
          <a:srcRect l="36705" t="85085" r="50629" b="3509"/>
          <a:stretch>
            <a:fillRect/>
          </a:stretch>
        </p:blipFill>
        <p:spPr bwMode="auto">
          <a:xfrm>
            <a:off x="6858016" y="142852"/>
            <a:ext cx="2077197" cy="257176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Самостоятельная работа(проверка)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185974" cy="368618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Вариант 1</a:t>
            </a:r>
          </a:p>
          <a:p>
            <a:pPr algn="ctr">
              <a:buNone/>
            </a:pPr>
            <a:r>
              <a:rPr lang="ru-RU" sz="4000" dirty="0" smtClean="0"/>
              <a:t>77</a:t>
            </a:r>
          </a:p>
          <a:p>
            <a:pPr algn="ctr">
              <a:buNone/>
            </a:pPr>
            <a:r>
              <a:rPr lang="ru-RU" sz="4000" dirty="0" smtClean="0"/>
              <a:t>48</a:t>
            </a:r>
          </a:p>
          <a:p>
            <a:pPr algn="ctr">
              <a:buNone/>
            </a:pPr>
            <a:r>
              <a:rPr lang="ru-RU" sz="4000" dirty="0" smtClean="0"/>
              <a:t>84</a:t>
            </a:r>
          </a:p>
          <a:p>
            <a:pPr algn="ctr">
              <a:buNone/>
            </a:pPr>
            <a:r>
              <a:rPr lang="ru-RU" sz="4000" dirty="0" smtClean="0"/>
              <a:t>39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357554" y="1643050"/>
            <a:ext cx="2185974" cy="364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 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4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36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/>
              <a:t>96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286512" y="1643050"/>
            <a:ext cx="2185974" cy="3571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 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/>
              <a:t>84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/>
              <a:t>133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/>
              <a:t>96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/>
              <a:t>105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171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Джордж Пойа</vt:lpstr>
      <vt:lpstr>Умножение на однозначное число</vt:lpstr>
      <vt:lpstr>Работаем по алгоритму</vt:lpstr>
      <vt:lpstr>Слайд 5</vt:lpstr>
      <vt:lpstr>Слайд 6</vt:lpstr>
      <vt:lpstr>Слайд 7</vt:lpstr>
      <vt:lpstr>Самостоятельная работа</vt:lpstr>
      <vt:lpstr>Самостоятельная работа(проверка)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2015-02-02T12:41:54Z</dcterms:created>
  <dcterms:modified xsi:type="dcterms:W3CDTF">2015-02-16T12:43:10Z</dcterms:modified>
</cp:coreProperties>
</file>