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94" r:id="rId4"/>
    <p:sldId id="295" r:id="rId5"/>
    <p:sldId id="292" r:id="rId6"/>
    <p:sldId id="259" r:id="rId7"/>
    <p:sldId id="260" r:id="rId8"/>
    <p:sldId id="261" r:id="rId9"/>
    <p:sldId id="293" r:id="rId10"/>
    <p:sldId id="262" r:id="rId11"/>
    <p:sldId id="280" r:id="rId12"/>
    <p:sldId id="281" r:id="rId13"/>
    <p:sldId id="282" r:id="rId14"/>
    <p:sldId id="284" r:id="rId15"/>
    <p:sldId id="285" r:id="rId16"/>
    <p:sldId id="296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70" d="100"/>
          <a:sy n="70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414AFF-32B0-468A-8AF7-E9661F590F8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E05049-9543-4D0E-9FC8-878918FA02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080119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Информационный проект </a:t>
            </a:r>
            <a:br>
              <a:rPr lang="ru-RU" sz="4400" dirty="0" smtClean="0"/>
            </a:br>
            <a:r>
              <a:rPr lang="ru-RU" sz="4400" dirty="0" smtClean="0"/>
              <a:t>«Энциклопедия слова «мать»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57392" cy="49685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l"/>
            <a:r>
              <a:rPr lang="ru-RU" sz="2000" dirty="0" smtClean="0"/>
              <a:t>Работу выполнила: </a:t>
            </a:r>
          </a:p>
          <a:p>
            <a:pPr algn="l"/>
            <a:r>
              <a:rPr lang="ru-RU" sz="2000" dirty="0" smtClean="0"/>
              <a:t>ученица 5 класса «А» </a:t>
            </a:r>
          </a:p>
          <a:p>
            <a:pPr algn="l"/>
            <a:r>
              <a:rPr lang="ru-RU" sz="2000" dirty="0" smtClean="0"/>
              <a:t>средней школы №42</a:t>
            </a:r>
          </a:p>
          <a:p>
            <a:pPr algn="l"/>
            <a:r>
              <a:rPr lang="ru-RU" sz="2000" dirty="0" err="1" smtClean="0"/>
              <a:t>Нигметзянова</a:t>
            </a:r>
            <a:r>
              <a:rPr lang="ru-RU" sz="2000" dirty="0" smtClean="0"/>
              <a:t> Виктория.</a:t>
            </a:r>
            <a:endParaRPr lang="ru-RU" sz="2000" dirty="0" smtClean="0"/>
          </a:p>
          <a:p>
            <a:pPr algn="l"/>
            <a:r>
              <a:rPr lang="ru-RU" sz="2000" dirty="0" smtClean="0"/>
              <a:t>Учитель – Васильева А.К.</a:t>
            </a:r>
          </a:p>
          <a:p>
            <a:pPr algn="l"/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7a1a05bfcb0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62061">
            <a:off x="7644724" y="1724749"/>
            <a:ext cx="1344149" cy="2016224"/>
          </a:xfrm>
          <a:prstGeom prst="rect">
            <a:avLst/>
          </a:prstGeom>
        </p:spPr>
      </p:pic>
      <p:pic>
        <p:nvPicPr>
          <p:cNvPr id="5" name="Рисунок 4" descr="100567145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556792"/>
            <a:ext cx="1440160" cy="2172654"/>
          </a:xfrm>
          <a:prstGeom prst="rect">
            <a:avLst/>
          </a:prstGeom>
        </p:spPr>
      </p:pic>
      <p:pic>
        <p:nvPicPr>
          <p:cNvPr id="6" name="Рисунок 5" descr="mama3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1219">
            <a:off x="3011073" y="3297095"/>
            <a:ext cx="3660321" cy="224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d087f600160093723cdae00b1de2932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67042">
            <a:off x="5913968" y="3778073"/>
            <a:ext cx="3168165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Синонимы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по словарю Абрамова Н. Словарь русских синонимов и сходных по смыслу выражений: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МАТЬ</a:t>
            </a:r>
            <a:r>
              <a:rPr lang="ru-RU" dirty="0"/>
              <a:t> - мама, матерь, матушка, мамаша, матка, родимая, родительница; источник, мамка, </a:t>
            </a:r>
            <a:r>
              <a:rPr lang="ru-RU" dirty="0" err="1"/>
              <a:t>стрефил</a:t>
            </a:r>
            <a:r>
              <a:rPr lang="ru-RU" dirty="0"/>
              <a:t>, </a:t>
            </a:r>
            <a:r>
              <a:rPr lang="ru-RU" dirty="0" err="1"/>
              <a:t>матуша</a:t>
            </a:r>
            <a:r>
              <a:rPr lang="ru-RU" dirty="0"/>
              <a:t>, </a:t>
            </a:r>
            <a:r>
              <a:rPr lang="ru-RU" dirty="0" err="1"/>
              <a:t>матусенька</a:t>
            </a:r>
            <a:r>
              <a:rPr lang="ru-RU" dirty="0"/>
              <a:t>, </a:t>
            </a:r>
            <a:r>
              <a:rPr lang="ru-RU" dirty="0" err="1"/>
              <a:t>матуничка</a:t>
            </a:r>
            <a:r>
              <a:rPr lang="ru-RU" dirty="0"/>
              <a:t>, </a:t>
            </a:r>
            <a:r>
              <a:rPr lang="ru-RU" dirty="0" err="1"/>
              <a:t>матуненька</a:t>
            </a:r>
            <a:r>
              <a:rPr lang="ru-RU" dirty="0"/>
              <a:t>, </a:t>
            </a:r>
            <a:r>
              <a:rPr lang="ru-RU" dirty="0" err="1"/>
              <a:t>матенка</a:t>
            </a:r>
            <a:r>
              <a:rPr lang="ru-RU" dirty="0"/>
              <a:t>, инокиня, </a:t>
            </a:r>
            <a:r>
              <a:rPr lang="ru-RU" dirty="0" err="1"/>
              <a:t>матунька</a:t>
            </a:r>
            <a:r>
              <a:rPr lang="ru-RU" dirty="0"/>
              <a:t>, </a:t>
            </a:r>
            <a:r>
              <a:rPr lang="ru-RU" dirty="0" err="1"/>
              <a:t>матухна</a:t>
            </a:r>
            <a:r>
              <a:rPr lang="ru-RU" dirty="0"/>
              <a:t>, </a:t>
            </a:r>
            <a:r>
              <a:rPr lang="ru-RU" dirty="0" err="1"/>
              <a:t>нана</a:t>
            </a:r>
            <a:r>
              <a:rPr lang="ru-RU" dirty="0"/>
              <a:t>, ехидна, сестра, маманя, монахиня, </a:t>
            </a:r>
            <a:r>
              <a:rPr lang="ru-RU" dirty="0" err="1"/>
              <a:t>матуся</a:t>
            </a:r>
            <a:r>
              <a:rPr lang="ru-RU" dirty="0"/>
              <a:t>, </a:t>
            </a:r>
            <a:r>
              <a:rPr lang="ru-RU" dirty="0" err="1"/>
              <a:t>матя</a:t>
            </a:r>
            <a:r>
              <a:rPr lang="ru-RU" dirty="0"/>
              <a:t>, </a:t>
            </a:r>
            <a:r>
              <a:rPr lang="ru-RU" dirty="0" err="1"/>
              <a:t>матуха</a:t>
            </a:r>
            <a:r>
              <a:rPr lang="ru-RU" dirty="0"/>
              <a:t>, </a:t>
            </a:r>
            <a:r>
              <a:rPr lang="ru-RU" dirty="0" err="1"/>
              <a:t>матушь</a:t>
            </a:r>
            <a:r>
              <a:rPr lang="ru-RU" dirty="0"/>
              <a:t>, </a:t>
            </a:r>
            <a:r>
              <a:rPr lang="ru-RU" dirty="0" err="1"/>
              <a:t>матуличка</a:t>
            </a:r>
            <a:r>
              <a:rPr lang="ru-RU" dirty="0"/>
              <a:t>, </a:t>
            </a:r>
            <a:r>
              <a:rPr lang="ru-RU" dirty="0" err="1"/>
              <a:t>матунюшка</a:t>
            </a:r>
            <a:r>
              <a:rPr lang="ru-RU" dirty="0"/>
              <a:t>, </a:t>
            </a:r>
            <a:r>
              <a:rPr lang="ru-RU" dirty="0" err="1"/>
              <a:t>матика</a:t>
            </a:r>
            <a:r>
              <a:rPr lang="ru-RU" dirty="0"/>
              <a:t>, мачка, </a:t>
            </a:r>
            <a:r>
              <a:rPr lang="ru-RU" dirty="0" err="1"/>
              <a:t>матонька</a:t>
            </a:r>
            <a:r>
              <a:rPr lang="ru-RU" dirty="0"/>
              <a:t>, </a:t>
            </a:r>
            <a:r>
              <a:rPr lang="ru-RU" dirty="0" err="1"/>
              <a:t>матуля</a:t>
            </a:r>
            <a:r>
              <a:rPr lang="ru-RU" dirty="0"/>
              <a:t>, </a:t>
            </a:r>
            <a:r>
              <a:rPr lang="ru-RU" dirty="0" err="1"/>
              <a:t>матуня</a:t>
            </a:r>
            <a:r>
              <a:rPr lang="ru-RU" dirty="0"/>
              <a:t>, попадья, </a:t>
            </a:r>
            <a:r>
              <a:rPr lang="ru-RU" dirty="0" err="1"/>
              <a:t>матынька</a:t>
            </a:r>
            <a:r>
              <a:rPr lang="ru-RU" dirty="0"/>
              <a:t>, </a:t>
            </a:r>
            <a:r>
              <a:rPr lang="ru-RU" dirty="0" err="1"/>
              <a:t>маманюшка</a:t>
            </a:r>
            <a:r>
              <a:rPr lang="ru-RU" dirty="0"/>
              <a:t>, </a:t>
            </a:r>
            <a:r>
              <a:rPr lang="ru-RU" dirty="0" err="1"/>
              <a:t>мамулечка</a:t>
            </a:r>
            <a:r>
              <a:rPr lang="ru-RU" dirty="0"/>
              <a:t>, мамуся, </a:t>
            </a:r>
            <a:r>
              <a:rPr lang="ru-RU" dirty="0" err="1"/>
              <a:t>мамусечка</a:t>
            </a:r>
            <a:r>
              <a:rPr lang="ru-RU" dirty="0"/>
              <a:t>, маменька, мамашенька, мамочка, </a:t>
            </a:r>
            <a:r>
              <a:rPr lang="ru-RU" dirty="0" err="1"/>
              <a:t>мамашечка</a:t>
            </a:r>
            <a:r>
              <a:rPr lang="ru-RU" dirty="0"/>
              <a:t>, </a:t>
            </a:r>
            <a:r>
              <a:rPr lang="ru-RU" dirty="0" err="1"/>
              <a:t>маман</a:t>
            </a:r>
            <a:r>
              <a:rPr lang="ru-RU" dirty="0"/>
              <a:t>, мамуля, маточка, кукушка, </a:t>
            </a:r>
            <a:r>
              <a:rPr lang="ru-RU" dirty="0" err="1"/>
              <a:t>мамусенька</a:t>
            </a:r>
            <a:r>
              <a:rPr lang="ru-RU" dirty="0"/>
              <a:t>, начало, святая мать, </a:t>
            </a:r>
            <a:r>
              <a:rPr lang="ru-RU" dirty="0" err="1"/>
              <a:t>адити</a:t>
            </a:r>
            <a:r>
              <a:rPr lang="ru-RU" dirty="0"/>
              <a:t>, христова невеста, родимая матушка, </a:t>
            </a:r>
            <a:r>
              <a:rPr lang="ru-RU" dirty="0" err="1"/>
              <a:t>заломиха</a:t>
            </a:r>
            <a:r>
              <a:rPr lang="ru-RU" dirty="0"/>
              <a:t>, </a:t>
            </a:r>
            <a:r>
              <a:rPr lang="ru-RU" dirty="0" err="1"/>
              <a:t>детница</a:t>
            </a:r>
            <a:r>
              <a:rPr lang="ru-RU" dirty="0"/>
              <a:t>, мамушка, черница, </a:t>
            </a:r>
            <a:r>
              <a:rPr lang="ru-RU" dirty="0" err="1"/>
              <a:t>гея</a:t>
            </a:r>
            <a:r>
              <a:rPr lang="ru-RU" dirty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Словари синонимов дают оттеночную интерпретацию слова мать, каждый синоним идёт с определённой пометой.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7780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СЛОВО В СЛОВООБРАЗОВАТЕЛЬНОМ СЛОВАРЕ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7200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/>
              <a:t>     по  Словообразовательному словарю  А.Н</a:t>
            </a:r>
            <a:r>
              <a:rPr lang="ru-RU" sz="3100" b="1" dirty="0"/>
              <a:t>. </a:t>
            </a:r>
            <a:r>
              <a:rPr lang="ru-RU" sz="3100" b="1" dirty="0" smtClean="0"/>
              <a:t>Тихонова:</a:t>
            </a:r>
            <a:r>
              <a:rPr lang="ru-RU" sz="3100" b="1" dirty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1556792"/>
          <a:ext cx="7488832" cy="488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48821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мать ср. мама 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ма'т-ушк</a:t>
                      </a:r>
                      <a:r>
                        <a:rPr lang="ru-RU" dirty="0" smtClean="0"/>
                        <a:t>(а) 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ма'тушк-ин</a:t>
                      </a:r>
                      <a:r>
                        <a:rPr lang="ru-RU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ма'ч-ех</a:t>
                      </a:r>
                      <a:r>
                        <a:rPr lang="ru-RU" dirty="0" smtClean="0"/>
                        <a:t>(а) 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ма'чех-ин</a:t>
                      </a:r>
                      <a:r>
                        <a:rPr lang="ru-RU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мать-и-ма'чеха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матер-и'н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ств-о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ма'т-к</a:t>
                      </a:r>
                      <a:r>
                        <a:rPr lang="ru-RU" dirty="0" smtClean="0"/>
                        <a:t>(а) 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ма'точ-к-а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ма'точ-ник</a:t>
                      </a:r>
                      <a:r>
                        <a:rPr lang="ru-RU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ма'точ-н-ый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ма'тк-ин</a:t>
                      </a:r>
                      <a:r>
                        <a:rPr lang="ru-RU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мат-у'х-а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err="1" smtClean="0"/>
                        <a:t>ма'тер-ин</a:t>
                      </a:r>
                      <a:r>
                        <a:rPr lang="ru-RU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матер-и'н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ск</a:t>
                      </a: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ий</a:t>
                      </a:r>
                      <a:r>
                        <a:rPr lang="ru-RU" dirty="0" smtClean="0"/>
                        <a:t>) 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матери'нск-и</a:t>
                      </a:r>
                      <a:r>
                        <a:rPr lang="ru-RU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по-матери'нск-и</a:t>
                      </a:r>
                      <a:r>
                        <a:rPr lang="ru-RU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ма'тер-н</a:t>
                      </a: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ый</a:t>
                      </a:r>
                      <a:r>
                        <a:rPr lang="ru-RU" dirty="0" smtClean="0"/>
                        <a:t>) </a:t>
                      </a:r>
                    </a:p>
                    <a:p>
                      <a:pPr>
                        <a:buNone/>
                      </a:pPr>
                      <a:r>
                        <a:rPr lang="ru-RU" dirty="0" err="1" smtClean="0"/>
                        <a:t>ма'терн-о</a:t>
                      </a:r>
                      <a:r>
                        <a:rPr lang="ru-RU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/>
                        <a:t>матер-щи'н-а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/>
                        <a:t>пра-ма'ть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/>
                        <a:t>матер-и'-ть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/>
                        <a:t>матери'ть-ся</a:t>
                      </a:r>
                      <a:r>
                        <a:rPr lang="ru-RU" sz="2000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/>
                        <a:t>мать-и-ма'чеха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/>
                        <a:t>бог-о-ма'терь</a:t>
                      </a:r>
                      <a:r>
                        <a:rPr lang="ru-RU" sz="2000" dirty="0" smtClean="0"/>
                        <a:t>  бог 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/>
                        <a:t>ма'терь</a:t>
                      </a:r>
                      <a:r>
                        <a:rPr lang="ru-RU" sz="2000" dirty="0" smtClean="0"/>
                        <a:t> устар. и обл. 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/>
                        <a:t>пра-ма'терь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Крылатые выражения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69127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b="1" dirty="0" smtClean="0"/>
              <a:t>           </a:t>
            </a:r>
            <a:r>
              <a:rPr lang="ru-RU" sz="4800" b="1" dirty="0" smtClean="0"/>
              <a:t>по Энциклопедическому словарю крылатых слов и выражений. Авт. -  Вадим Серов:</a:t>
            </a:r>
          </a:p>
          <a:p>
            <a:pPr>
              <a:buNone/>
            </a:pPr>
            <a:r>
              <a:rPr lang="ru-RU" sz="4500" b="1" dirty="0" smtClean="0"/>
              <a:t>                   МАТЬ ТЕРЕЗА</a:t>
            </a:r>
          </a:p>
          <a:p>
            <a:pPr>
              <a:buNone/>
            </a:pPr>
            <a:r>
              <a:rPr lang="ru-RU" sz="4500" b="1" dirty="0"/>
              <a:t> </a:t>
            </a:r>
            <a:r>
              <a:rPr lang="ru-RU" sz="4500" b="1" dirty="0" smtClean="0"/>
              <a:t>          </a:t>
            </a:r>
            <a:r>
              <a:rPr lang="ru-RU" sz="4500" dirty="0" smtClean="0"/>
              <a:t>  Монахиня </a:t>
            </a:r>
            <a:r>
              <a:rPr lang="ru-RU" sz="4500" dirty="0"/>
              <a:t>(в миру — </a:t>
            </a:r>
            <a:r>
              <a:rPr lang="ru-RU" sz="4500" dirty="0" err="1"/>
              <a:t>Агнес</a:t>
            </a:r>
            <a:r>
              <a:rPr lang="ru-RU" sz="4500" dirty="0"/>
              <a:t> </a:t>
            </a:r>
            <a:r>
              <a:rPr lang="ru-RU" sz="4500" dirty="0" err="1"/>
              <a:t>Гонджа</a:t>
            </a:r>
            <a:r>
              <a:rPr lang="ru-RU" sz="4500" dirty="0"/>
              <a:t> </a:t>
            </a:r>
            <a:r>
              <a:rPr lang="ru-RU" sz="4500" dirty="0" err="1"/>
              <a:t>Бояджиу</a:t>
            </a:r>
            <a:r>
              <a:rPr lang="ru-RU" sz="4500" dirty="0"/>
              <a:t>, 1910—1997), которая сделала свою жизнь примером подвижнического социального служения религиозного человека. </a:t>
            </a:r>
            <a:r>
              <a:rPr lang="ru-RU" sz="4500" dirty="0" smtClean="0"/>
              <a:t>Родилась </a:t>
            </a:r>
            <a:r>
              <a:rPr lang="ru-RU" sz="4500" dirty="0"/>
              <a:t>в г. </a:t>
            </a:r>
            <a:r>
              <a:rPr lang="ru-RU" sz="4500" dirty="0" err="1"/>
              <a:t>Скопле</a:t>
            </a:r>
            <a:r>
              <a:rPr lang="ru-RU" sz="4500" dirty="0"/>
              <a:t> (в то время под властью Турции, с 946 — столица Македонии) в благополучной албанской семье. В годы Первой мировой войны беженкой оказалась в Ирландии, где приняла постриг в католическом ордене «Ирландские сестры </a:t>
            </a:r>
            <a:r>
              <a:rPr lang="ru-RU" sz="4500" dirty="0" err="1"/>
              <a:t>Лорето</a:t>
            </a:r>
            <a:r>
              <a:rPr lang="ru-RU" sz="4500" dirty="0"/>
              <a:t>» и новое имя — Тереза. В 1929 г. приехала в Индию, где первое время преподавала географию в миссионерской школе для девочек. Спустя 15 лет основала свой монашеский орден — «Орден милосердия», который стал действовать в трущобах Калькутты, оказывая помощь больным, умирающим, сиротам, всем нуждающимся в сочувствии и поддержке. Проповедуя идеи милосердия и сострадания, мать Тереза смогла привлечь на свою сторону немало сторонников и попечителей, при помощи которых отделения «Ордена милосердия» стали работать в 77 странах мира (по состоянию на 1987 г.), опекая приюты, больницы, хосписы. </a:t>
            </a:r>
            <a:r>
              <a:rPr lang="ru-RU" sz="4500" dirty="0" smtClean="0"/>
              <a:t>Лауреат Нобелевской премии мира (1979). Имя матери Терезы стало всемирно известным как символ деятельного служения людям, девизом которого могут считаться ее слова: «...Все мы связаны друг с другом, принадлежим друг другу и обязаны друг другу помогать» (</a:t>
            </a:r>
            <a:r>
              <a:rPr lang="ru-RU" sz="4500" dirty="0" err="1" smtClean="0"/>
              <a:t>цит</a:t>
            </a:r>
            <a:r>
              <a:rPr lang="ru-RU" sz="4500" dirty="0" smtClean="0"/>
              <a:t>. по журналу «Новое время», № 36, 1987). </a:t>
            </a:r>
            <a:br>
              <a:rPr lang="ru-RU" sz="4500" dirty="0" smtClean="0"/>
            </a:br>
            <a:r>
              <a:rPr lang="ru-RU" sz="4500" dirty="0" smtClean="0"/>
              <a:t>Используется: как шутливый синоним деятельной, отзывчивой женщины, которая всячески стремится помочь своим ближним.</a:t>
            </a:r>
          </a:p>
          <a:p>
            <a:pPr>
              <a:buNone/>
            </a:pPr>
            <a:endParaRPr lang="ru-RU" sz="4500" dirty="0" smtClean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Фразеологические обороты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по Фразеологическому словарю русского литературного языка. Авт. -  А. И. Фёдоров:</a:t>
            </a:r>
          </a:p>
          <a:p>
            <a:r>
              <a:rPr lang="ru-RU" dirty="0" smtClean="0"/>
              <a:t>Мать моя родная! Разг. </a:t>
            </a:r>
            <a:r>
              <a:rPr lang="ru-RU" dirty="0" err="1" smtClean="0"/>
              <a:t>Экспрес</a:t>
            </a:r>
            <a:r>
              <a:rPr lang="ru-RU" dirty="0" smtClean="0"/>
              <a:t>. Восклицание, выражающее изумление, восторг, неожиданность. — А воздух! Какой воздух, мать моя родная! Настоялся на травах за всю эту осень (Паустовский. Ночь в октябре).</a:t>
            </a:r>
          </a:p>
          <a:p>
            <a:r>
              <a:rPr lang="ru-RU" dirty="0" smtClean="0"/>
              <a:t>Мать пресвятая! Разг. </a:t>
            </a:r>
            <a:r>
              <a:rPr lang="ru-RU" dirty="0" err="1" smtClean="0"/>
              <a:t>Экспрес</a:t>
            </a:r>
            <a:r>
              <a:rPr lang="ru-RU" dirty="0" smtClean="0"/>
              <a:t>. Восклицание, выражающее изумление, страх, испуг. Старушка засуетилась, встречая. — Помыться? Покушать? Батюшки!.. Мать пресвятая! </a:t>
            </a:r>
            <a:r>
              <a:rPr lang="ru-RU" dirty="0" err="1" smtClean="0"/>
              <a:t>Дымищем-то</a:t>
            </a:r>
            <a:r>
              <a:rPr lang="ru-RU" dirty="0" smtClean="0"/>
              <a:t> как от тебя (С. Злобин. Степан Разин).</a:t>
            </a:r>
          </a:p>
          <a:p>
            <a:r>
              <a:rPr lang="ru-RU" dirty="0" smtClean="0"/>
              <a:t>Мать пречистая! Устар. </a:t>
            </a:r>
            <a:r>
              <a:rPr lang="ru-RU" dirty="0" err="1" smtClean="0"/>
              <a:t>Экспрес</a:t>
            </a:r>
            <a:r>
              <a:rPr lang="ru-RU" dirty="0" smtClean="0"/>
              <a:t>. Восклицание, выражающее изумление, удивление. — А что было, когда мы зимой в Москву рыбу возили. Мать пречистая! (Чехов. Мороз).</a:t>
            </a:r>
          </a:p>
          <a:p>
            <a:r>
              <a:rPr lang="ru-RU" dirty="0" smtClean="0"/>
              <a:t>Как мать родила. Прост. Ирон. Нагишом, без всякой одежды. Пастухи, некоторые одетые, другие как мать родила, перебегают от одной части его (гурта) к другой (Г. Потанин. Путешествие по Монголии). — </a:t>
            </a:r>
            <a:r>
              <a:rPr lang="ru-RU" dirty="0" err="1" smtClean="0"/>
              <a:t>Дак</a:t>
            </a:r>
            <a:r>
              <a:rPr lang="ru-RU" dirty="0" smtClean="0"/>
              <a:t> это, я мигом! — смотритель с готовностью вскочил… но тут же, стыдливо покраснев, уселся опять. О том, чтобы выйти, как мать родила, на люди, не могло быть и речи (Чехов. Поездка).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Афоризмы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4726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endParaRPr lang="ru-RU" b="1" dirty="0"/>
          </a:p>
          <a:p>
            <a:r>
              <a:rPr lang="ru-RU" dirty="0"/>
              <a:t>Господь не может поспеть всюду одновременно, и поэтому он создал матерей</a:t>
            </a:r>
            <a:r>
              <a:rPr lang="ru-RU" dirty="0" smtClean="0"/>
              <a:t>. Решиться </a:t>
            </a:r>
            <a:r>
              <a:rPr lang="ru-RU" dirty="0"/>
              <a:t>обзавестись ребенком — дело нешуточное. Это значит решиться на то, чтобы твое сердце отныне и навсегда разгуливало вне твоего тела. (Элизабет Стоун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 smtClean="0"/>
              <a:t>Все </a:t>
            </a:r>
            <a:r>
              <a:rPr lang="ru-RU" dirty="0"/>
              <a:t>матери имеют один физический недостаток: у них только две руки</a:t>
            </a:r>
            <a:r>
              <a:rPr lang="ru-RU" dirty="0" smtClean="0"/>
              <a:t>. </a:t>
            </a:r>
            <a:r>
              <a:rPr lang="ru-RU" dirty="0"/>
              <a:t>  (</a:t>
            </a:r>
            <a:r>
              <a:rPr lang="ru-RU" dirty="0" err="1"/>
              <a:t>Лилиан</a:t>
            </a:r>
            <a:r>
              <a:rPr lang="ru-RU" dirty="0"/>
              <a:t> </a:t>
            </a:r>
            <a:r>
              <a:rPr lang="ru-RU" dirty="0" err="1"/>
              <a:t>Хеллман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Самой </a:t>
            </a:r>
            <a:r>
              <a:rPr lang="ru-RU" dirty="0"/>
              <a:t>превосходной из женщин сочтена будет та, которая окажется в состоянии заменить своим детям умершего отца</a:t>
            </a:r>
            <a:r>
              <a:rPr lang="ru-RU" dirty="0" smtClean="0"/>
              <a:t>. (Гете)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Будущее нации - в руках матерей. </a:t>
            </a:r>
            <a:r>
              <a:rPr lang="ru-RU" dirty="0" smtClean="0"/>
              <a:t>(Бальзак)</a:t>
            </a:r>
            <a:r>
              <a:rPr lang="ru-RU" dirty="0"/>
              <a:t> </a:t>
            </a:r>
            <a:endParaRPr lang="ru-RU" dirty="0" smtClean="0"/>
          </a:p>
          <a:p>
            <a:pPr algn="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по Интернет-ресурсам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532440" cy="594928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по «Толковому словарю живого великорусского языка» В.И.Даля: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dirty="0" smtClean="0"/>
              <a:t> В пословицах и поговорках отражена великая сила материнской любви, роль примера матери в воспитании детей, неразрывная связь матери и ребёнка на протяжении всей жизни и даже какая-то магическая сила матери.</a:t>
            </a:r>
          </a:p>
          <a:p>
            <a:r>
              <a:rPr lang="ru-RU" dirty="0" smtClean="0"/>
              <a:t>Матушкин </a:t>
            </a:r>
            <a:r>
              <a:rPr lang="ru-RU" dirty="0"/>
              <a:t>гнев, что весенний снег: и много его выпадает, да скоро растает.</a:t>
            </a:r>
          </a:p>
          <a:p>
            <a:r>
              <a:rPr lang="ru-RU" dirty="0"/>
              <a:t>Одна у человека родная мать, одна у него и Родина.</a:t>
            </a:r>
          </a:p>
          <a:p>
            <a:r>
              <a:rPr lang="ru-RU" dirty="0"/>
              <a:t>Родная земля - матушка, чужая сторона - мачеха.</a:t>
            </a:r>
          </a:p>
          <a:p>
            <a:r>
              <a:rPr lang="ru-RU" dirty="0"/>
              <a:t>Птица рада весне, а младенец матери.</a:t>
            </a:r>
          </a:p>
          <a:p>
            <a:r>
              <a:rPr lang="ru-RU" dirty="0"/>
              <a:t>Нет милее дружка, чем родная матушка.</a:t>
            </a:r>
          </a:p>
          <a:p>
            <a:r>
              <a:rPr lang="ru-RU" dirty="0"/>
              <a:t>При солнышке тепло, при матушке добро.</a:t>
            </a:r>
          </a:p>
          <a:p>
            <a:r>
              <a:rPr lang="ru-RU" dirty="0"/>
              <a:t>Материнское сердце в детках, а детское в камне.</a:t>
            </a:r>
          </a:p>
          <a:p>
            <a:r>
              <a:rPr lang="ru-RU" dirty="0"/>
              <a:t>Материнская молитва со дна моря вынимает (достаёт)</a:t>
            </a:r>
          </a:p>
          <a:p>
            <a:r>
              <a:rPr lang="ru-RU" dirty="0"/>
              <a:t>Кто мать и отца почитает, тот вовеки не погибает.</a:t>
            </a:r>
          </a:p>
          <a:p>
            <a:r>
              <a:rPr lang="ru-RU" dirty="0"/>
              <a:t>Жена для совета, тёща для привета, а нет милей родной матери.</a:t>
            </a:r>
          </a:p>
          <a:p>
            <a:r>
              <a:rPr lang="ru-RU" dirty="0"/>
              <a:t>Материнское благословение на воде не тонет, на огне не горит.</a:t>
            </a:r>
          </a:p>
          <a:p>
            <a:r>
              <a:rPr lang="ru-RU" dirty="0"/>
              <a:t>Мать и бьёт, так гладит, а чужая и гладит, так бьёт.</a:t>
            </a:r>
          </a:p>
          <a:p>
            <a:r>
              <a:rPr lang="ru-RU" dirty="0"/>
              <a:t>Без отца - полсироты, а без матери и вся сирота.</a:t>
            </a:r>
          </a:p>
          <a:p>
            <a:r>
              <a:rPr lang="ru-RU" dirty="0"/>
              <a:t>Птичьего молока хоть в сказке найдешь, а другого отца-матери и в сказке не найдешь.</a:t>
            </a:r>
          </a:p>
          <a:p>
            <a:r>
              <a:rPr lang="ru-RU" dirty="0"/>
              <a:t>Слепой щенок и тот к матери ползет.</a:t>
            </a:r>
          </a:p>
          <a:p>
            <a:r>
              <a:rPr lang="ru-RU" dirty="0"/>
              <a:t>Не оставляй отца и матери на старости лет, и Бог тебя не оставит.</a:t>
            </a:r>
          </a:p>
          <a:p>
            <a:r>
              <a:rPr lang="ru-RU" dirty="0"/>
              <a:t>Детки хороши - отцу, матери венец, худы - отцу, матери конец.</a:t>
            </a:r>
          </a:p>
          <a:p>
            <a:r>
              <a:rPr lang="ru-RU" dirty="0"/>
              <a:t>Счастливая дочь - в отца, а сын - в мать.</a:t>
            </a:r>
          </a:p>
          <a:p>
            <a:r>
              <a:rPr lang="ru-RU" dirty="0"/>
              <a:t>Что мать в голову вобьет, того и отец не выбьет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332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Третий этап – 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7962088" cy="65527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700" dirty="0" smtClean="0"/>
              <a:t>В происхождении слова мне показалось интересным (это я узнала в Этимологическом словаре </a:t>
            </a:r>
            <a:r>
              <a:rPr lang="ru-RU" sz="1700" dirty="0" err="1" smtClean="0"/>
              <a:t>Шанского</a:t>
            </a:r>
            <a:r>
              <a:rPr lang="ru-RU" sz="1700" dirty="0" smtClean="0"/>
              <a:t>), что в общеславянском  языке слово мама произошло от детского лепета «мА»  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Изучая толкование лексического значения в разных толковых словарях я узнала, кроме уже известных мне, новые  значения слова:</a:t>
            </a:r>
          </a:p>
          <a:p>
            <a:pPr>
              <a:buNone/>
            </a:pPr>
            <a:r>
              <a:rPr lang="ru-RU" sz="1700" dirty="0" smtClean="0"/>
              <a:t>                1.Обращение к пожилой женщине.</a:t>
            </a:r>
          </a:p>
          <a:p>
            <a:pPr>
              <a:buNone/>
            </a:pPr>
            <a:r>
              <a:rPr lang="ru-RU" sz="1700" dirty="0" smtClean="0"/>
              <a:t>                2.Женщина, кормящая грудью не своё дитя.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В словаре синонимов я насчитала 60 синонимов к слову мать, с разными пометками.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В словообразовательном словаре я увидела, что от слова мать образуется 26 однокоренных слов.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Больше всего меня заинтересовало употребление слова мать в крылатых выражениях, фразеологических оборотах и афоризмах. Из словаря Вадима Серова я узнала о существовании такого выражения, как «Мать Тереза», которое используется как синоним отзывчивой женщины, помогающей ближним.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Запомнился мне афоризм французского писателя Бальзака «Будущее нации – в руках матерей».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И конечно, больше всего меня поразили пословицы и поговорки, в которых отражена сила материнской любви:</a:t>
            </a:r>
            <a:r>
              <a:rPr lang="ru-RU" sz="1700" i="1" dirty="0" smtClean="0"/>
              <a:t>  Матушкин гнев, что весенний снег: и много его выпадает, да скоро растает;  Птица рада весне, а младенец матери;  Материнская молитва со дна моря достаёт.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764704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7962088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ходе своей работы я рассмотрела слово «мать» с разных сторон: его лексического значения, происхождения, словообразования, употребления в речи. Делала я это с помощью разного вида словарей. Работать с ними было интересно. Интересно было узнать такое «близкое» для меня слово «изнутри».</a:t>
            </a:r>
          </a:p>
          <a:p>
            <a:endParaRPr lang="ru-RU" dirty="0" smtClean="0"/>
          </a:p>
          <a:p>
            <a:r>
              <a:rPr lang="ru-RU" dirty="0" smtClean="0"/>
              <a:t>Особенное впечатление на меня произвел широкий синонимический ряд слова «мать», я постараюсь использовать в своей речи некоторые из синонимов, а также буду избегать ошибок в однокоренных этому слову словах.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Когда я рассматривала слово с точки зрения употребления его в речи, то была удивлена, как часто и много упоминали о матери  известные люди, да  и простой народ, о чем свидетельствует множество фразеологизмов, пословиц, поговорок, афоризмов, которые я буду стараться использовать в своей речи.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73325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     Русский </a:t>
            </a:r>
            <a:r>
              <a:rPr lang="ru-RU" dirty="0"/>
              <a:t>язык – </a:t>
            </a:r>
            <a:r>
              <a:rPr lang="ru-RU" dirty="0" err="1"/>
              <a:t>язык</a:t>
            </a:r>
            <a:r>
              <a:rPr lang="ru-RU" dirty="0"/>
              <a:t> </a:t>
            </a:r>
            <a:r>
              <a:rPr lang="ru-RU" dirty="0" smtClean="0"/>
              <a:t>слов, слов разных: </a:t>
            </a:r>
            <a:r>
              <a:rPr lang="ru-RU" dirty="0"/>
              <a:t>больших и маленьких, простых и сложных, веселых и грустных, добрых и злых. </a:t>
            </a:r>
          </a:p>
          <a:p>
            <a:pPr algn="just">
              <a:buNone/>
            </a:pPr>
            <a:r>
              <a:rPr lang="ru-RU" dirty="0"/>
              <a:t>    </a:t>
            </a:r>
            <a:r>
              <a:rPr lang="ru-RU" dirty="0" smtClean="0"/>
              <a:t> Десятки </a:t>
            </a:r>
            <a:r>
              <a:rPr lang="ru-RU" dirty="0"/>
              <a:t>миллионов людей всех возрастов, всерьёз </a:t>
            </a:r>
            <a:r>
              <a:rPr lang="ru-RU" dirty="0" smtClean="0"/>
              <a:t> изучающих </a:t>
            </a:r>
            <a:r>
              <a:rPr lang="ru-RU" dirty="0"/>
              <a:t>русский язык, нуждаются в разъяснении, в истолковании  слов  русского языка. </a:t>
            </a:r>
            <a:r>
              <a:rPr lang="ru-RU" dirty="0" smtClean="0"/>
              <a:t>Как было бы удобно, если бы вся информация по конкретному слову была собрана в одном месте, так называемой «энциклопедии одного слова», в которой о слове было бы рассказано со всех сторон.   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         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/>
              <a:t>Актуальность работы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работы – создание  энциклопедии слова «мать». </a:t>
            </a:r>
          </a:p>
          <a:p>
            <a:pPr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Изучить различные  литературные и электронные источники по данной теме; </a:t>
            </a:r>
          </a:p>
          <a:p>
            <a:pPr lvl="0"/>
            <a:r>
              <a:rPr lang="ru-RU" dirty="0" smtClean="0"/>
              <a:t>Собрать, систематизировать и проанализировать собранный материал;</a:t>
            </a:r>
          </a:p>
          <a:p>
            <a:pPr lvl="0"/>
            <a:r>
              <a:rPr lang="ru-RU" dirty="0" smtClean="0"/>
              <a:t> Составить энциклопедию слова.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Этапы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Работа с источниками</a:t>
            </a:r>
          </a:p>
          <a:p>
            <a:pPr marL="596646" lvl="0" indent="-514350">
              <a:buFont typeface="+mj-lt"/>
              <a:buAutoNum type="arabicPeriod"/>
            </a:pPr>
            <a:endParaRPr lang="ru-RU" dirty="0" smtClean="0"/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Анализ и систематизация собранного материала</a:t>
            </a:r>
          </a:p>
          <a:p>
            <a:pPr marL="596646" lvl="0" indent="-514350">
              <a:buFont typeface="+mj-lt"/>
              <a:buAutoNum type="arabicPeriod"/>
            </a:pPr>
            <a:endParaRPr lang="ru-RU" dirty="0" smtClean="0"/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Оформление выводов</a:t>
            </a:r>
          </a:p>
          <a:p>
            <a:pPr marL="596646" lvl="0" indent="-514350">
              <a:buFont typeface="+mj-lt"/>
              <a:buAutoNum type="arabicPeriod"/>
            </a:pP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 Оформление результата работы в виде презентации.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19566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На данном этапе я проследила, как живёт это слово   в словарях, в русском фольклоре:  пословицах, поговорках,  загадках и скороговорках, притчах, приметах, легендах, в песнях и сказках, афоризмах и крылатых выражениях.  Для этого использовала разные типы словарей (толковые, этимологические, словари синонимов),  справочные пособия и  энциклопедическую литературу, Интернет - ресурсы, а также помощь и подсказку родных и близких. 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Первый этап – работа с источниками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Второй этап – </a:t>
            </a:r>
            <a:br>
              <a:rPr lang="ru-RU" sz="3100" dirty="0" smtClean="0"/>
            </a:br>
            <a:r>
              <a:rPr lang="ru-RU" sz="3100" dirty="0" smtClean="0"/>
              <a:t>сбор, систематизация и анализ собранного материала.</a:t>
            </a:r>
            <a:br>
              <a:rPr lang="ru-RU" sz="3100" dirty="0" smtClean="0"/>
            </a:br>
            <a:r>
              <a:rPr lang="ru-RU" dirty="0" smtClean="0"/>
              <a:t>Происхождение слова.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2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    </a:t>
            </a:r>
            <a:endParaRPr lang="ru-RU" dirty="0" smtClean="0"/>
          </a:p>
          <a:p>
            <a:pPr>
              <a:buNone/>
            </a:pPr>
            <a:r>
              <a:rPr lang="ru-RU" sz="3600" dirty="0"/>
              <a:t> </a:t>
            </a:r>
            <a:r>
              <a:rPr lang="ru-RU" sz="3600" dirty="0" smtClean="0"/>
              <a:t>по Этимологическому словарю русского языка </a:t>
            </a:r>
            <a:r>
              <a:rPr lang="ru-RU" sz="3600" dirty="0" err="1" smtClean="0"/>
              <a:t>Шанского</a:t>
            </a:r>
            <a:r>
              <a:rPr lang="ru-RU" sz="3600" dirty="0" smtClean="0"/>
              <a:t> Н.М: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dirty="0" smtClean="0"/>
              <a:t>МАТЬ- </a:t>
            </a:r>
            <a:r>
              <a:rPr lang="ru-RU" dirty="0" err="1"/>
              <a:t>общеслав</a:t>
            </a:r>
            <a:r>
              <a:rPr lang="ru-RU" dirty="0"/>
              <a:t>. индоевропейского характера. Происходит это слово от индоевропейского «</a:t>
            </a:r>
            <a:r>
              <a:rPr lang="ru-RU" dirty="0" err="1"/>
              <a:t>mati</a:t>
            </a:r>
            <a:r>
              <a:rPr lang="ru-RU" dirty="0"/>
              <a:t>»,  в основе слог «</a:t>
            </a:r>
            <a:r>
              <a:rPr lang="ru-RU" dirty="0" err="1"/>
              <a:t>ma</a:t>
            </a:r>
            <a:r>
              <a:rPr lang="ru-RU" dirty="0"/>
              <a:t>». Поэтому во многих языках слово «мать»</a:t>
            </a:r>
          </a:p>
          <a:p>
            <a:pPr>
              <a:buNone/>
            </a:pPr>
            <a:r>
              <a:rPr lang="ru-RU" dirty="0" smtClean="0"/>
              <a:t>      звучит </a:t>
            </a:r>
            <a:r>
              <a:rPr lang="ru-RU" dirty="0"/>
              <a:t>похоже  или одинаково: </a:t>
            </a:r>
            <a:r>
              <a:rPr lang="ru-RU" dirty="0" err="1"/>
              <a:t>máma</a:t>
            </a:r>
            <a:r>
              <a:rPr lang="ru-RU" dirty="0"/>
              <a:t> </a:t>
            </a:r>
            <a:r>
              <a:rPr lang="ru-RU" dirty="0" smtClean="0"/>
              <a:t>- по-чешски; </a:t>
            </a:r>
            <a:r>
              <a:rPr lang="ru-RU" dirty="0" err="1" smtClean="0"/>
              <a:t>matka</a:t>
            </a:r>
            <a:r>
              <a:rPr lang="ru-RU" dirty="0" smtClean="0"/>
              <a:t>- по-польски, </a:t>
            </a:r>
            <a:r>
              <a:rPr lang="ru-RU" dirty="0" err="1" smtClean="0"/>
              <a:t>словацки</a:t>
            </a:r>
            <a:r>
              <a:rPr lang="ru-RU" dirty="0" smtClean="0"/>
              <a:t>; </a:t>
            </a:r>
            <a:r>
              <a:rPr lang="ru-RU" dirty="0" err="1"/>
              <a:t>мати</a:t>
            </a:r>
            <a:r>
              <a:rPr lang="ru-RU" dirty="0"/>
              <a:t> — по-украински; </a:t>
            </a:r>
            <a:r>
              <a:rPr lang="ru-RU" dirty="0" err="1"/>
              <a:t>ema</a:t>
            </a:r>
            <a:r>
              <a:rPr lang="ru-RU" dirty="0"/>
              <a:t> — </a:t>
            </a:r>
            <a:r>
              <a:rPr lang="ru-RU" dirty="0" err="1"/>
              <a:t>по-эстонски</a:t>
            </a:r>
            <a:r>
              <a:rPr lang="ru-RU" dirty="0"/>
              <a:t>; </a:t>
            </a:r>
            <a:r>
              <a:rPr lang="ru-RU" dirty="0" err="1"/>
              <a:t>Mutter</a:t>
            </a:r>
            <a:r>
              <a:rPr lang="ru-RU" dirty="0"/>
              <a:t>— по-немецки; </a:t>
            </a:r>
            <a:r>
              <a:rPr lang="ru-RU" dirty="0" err="1"/>
              <a:t>mother</a:t>
            </a:r>
            <a:r>
              <a:rPr lang="ru-RU" dirty="0"/>
              <a:t>—по-английски и т.д. </a:t>
            </a:r>
          </a:p>
          <a:p>
            <a:pPr>
              <a:buNone/>
            </a:pPr>
            <a:r>
              <a:rPr lang="ru-RU" dirty="0"/>
              <a:t>  </a:t>
            </a:r>
            <a:r>
              <a:rPr lang="ru-RU" dirty="0" smtClean="0"/>
              <a:t>    Существительное </a:t>
            </a:r>
            <a:r>
              <a:rPr lang="ru-RU" dirty="0"/>
              <a:t>мама означает - </a:t>
            </a:r>
            <a:r>
              <a:rPr lang="ru-RU" dirty="0" err="1"/>
              <a:t>общеслав</a:t>
            </a:r>
            <a:r>
              <a:rPr lang="ru-RU" dirty="0"/>
              <a:t>. </a:t>
            </a:r>
            <a:r>
              <a:rPr lang="ru-RU" dirty="0" err="1"/>
              <a:t>индоевр</a:t>
            </a:r>
            <a:r>
              <a:rPr lang="ru-RU" dirty="0"/>
              <a:t>. </a:t>
            </a:r>
            <a:r>
              <a:rPr lang="ru-RU" dirty="0" err="1"/>
              <a:t>хар-ра</a:t>
            </a:r>
            <a:r>
              <a:rPr lang="ru-RU" dirty="0"/>
              <a:t>, образовано в языке детей на стадии лепета удвоением слога </a:t>
            </a:r>
            <a:r>
              <a:rPr lang="ru-RU" dirty="0" err="1"/>
              <a:t>ма</a:t>
            </a:r>
            <a:r>
              <a:rPr lang="ru-RU" dirty="0" smtClean="0"/>
              <a:t>. Вероятно, суффиксальное производное от детского лепета мама. Первоначальное </a:t>
            </a:r>
            <a:r>
              <a:rPr lang="ru-RU" dirty="0" err="1" smtClean="0"/>
              <a:t>mati</a:t>
            </a:r>
            <a:r>
              <a:rPr lang="ru-RU" dirty="0" smtClean="0"/>
              <a:t> изменилось на почве русского языка в мать в результате утраты конечного безударного И.</a:t>
            </a:r>
          </a:p>
          <a:p>
            <a:pPr>
              <a:buNone/>
            </a:pPr>
            <a:r>
              <a:rPr lang="ru-RU" dirty="0" smtClean="0"/>
              <a:t>      «Господи, </a:t>
            </a:r>
            <a:r>
              <a:rPr lang="ru-RU" dirty="0" err="1" smtClean="0"/>
              <a:t>мати</a:t>
            </a:r>
            <a:r>
              <a:rPr lang="ru-RU" dirty="0" smtClean="0"/>
              <a:t> </a:t>
            </a:r>
            <a:r>
              <a:rPr lang="ru-RU" dirty="0" err="1" smtClean="0"/>
              <a:t>пресвятыя</a:t>
            </a:r>
            <a:r>
              <a:rPr lang="ru-RU" dirty="0" smtClean="0"/>
              <a:t> богородицы!»- говорила в себя и вздыхала старуха, глядя на бомбы… (Л.Н. Толстой «Севастопольские рассказы»).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Лексическое значение слова.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2565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          </a:t>
            </a:r>
            <a:r>
              <a:rPr lang="ru-RU" b="1" dirty="0" smtClean="0"/>
              <a:t>по «Толковому словарю живого великорусского языка» В.И.Даля:</a:t>
            </a:r>
            <a:endParaRPr lang="ru-RU" b="1" dirty="0"/>
          </a:p>
          <a:p>
            <a:pPr>
              <a:buNone/>
            </a:pPr>
            <a:r>
              <a:rPr lang="ru-RU" dirty="0"/>
              <a:t>       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МАМА</a:t>
            </a:r>
            <a:r>
              <a:rPr lang="ru-RU" dirty="0"/>
              <a:t> - ж. 1)маменька, мамонька, -мочка, матушка, родительница: маманя, мамуся южно- западная мамусь или мамусь. </a:t>
            </a:r>
          </a:p>
          <a:p>
            <a:pPr>
              <a:buNone/>
            </a:pPr>
            <a:r>
              <a:rPr lang="ru-RU" dirty="0" smtClean="0"/>
              <a:t>    Уродила </a:t>
            </a:r>
            <a:r>
              <a:rPr lang="ru-RU" dirty="0"/>
              <a:t>мама, что не принимает и яма!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2)или </a:t>
            </a:r>
            <a:r>
              <a:rPr lang="ru-RU" dirty="0"/>
              <a:t>мамка, мамушка (местами употребляется мать), кормилица, женщина, кормящая грудью не свое дитя; </a:t>
            </a:r>
          </a:p>
          <a:p>
            <a:pPr>
              <a:buNone/>
            </a:pPr>
            <a:r>
              <a:rPr lang="ru-RU" dirty="0" smtClean="0"/>
              <a:t>    3</a:t>
            </a:r>
            <a:r>
              <a:rPr lang="ru-RU" dirty="0"/>
              <a:t>) старшая няня, род надзирательницы при малых </a:t>
            </a:r>
            <a:r>
              <a:rPr lang="ru-RU" dirty="0" smtClean="0"/>
              <a:t>детях</a:t>
            </a:r>
            <a:endParaRPr lang="ru-RU" dirty="0"/>
          </a:p>
          <a:p>
            <a:pPr>
              <a:buNone/>
            </a:pPr>
            <a:r>
              <a:rPr lang="ru-RU" dirty="0"/>
              <a:t>      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6247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b="1" dirty="0" smtClean="0"/>
              <a:t>по Толковому словарю  С.И. Ожегова, Н.Ю. Шведовой:</a:t>
            </a:r>
          </a:p>
          <a:p>
            <a:pPr>
              <a:buNone/>
            </a:pPr>
            <a:r>
              <a:rPr lang="ru-RU" sz="5000" b="1" dirty="0" smtClean="0"/>
              <a:t>МАТЬ - </a:t>
            </a:r>
          </a:p>
          <a:p>
            <a:pPr>
              <a:buNone/>
            </a:pPr>
            <a:r>
              <a:rPr lang="ru-RU" sz="5000" dirty="0" smtClean="0"/>
              <a:t>1) женщина по отношению к своим детям;</a:t>
            </a:r>
          </a:p>
          <a:p>
            <a:pPr>
              <a:buNone/>
            </a:pPr>
            <a:r>
              <a:rPr lang="ru-RU" sz="5000" dirty="0" smtClean="0"/>
              <a:t>Тебе </a:t>
            </a:r>
            <a:r>
              <a:rPr lang="ru-RU" sz="5000" dirty="0"/>
              <a:t>есть примеры другие - перед тобою мать твоя. (Н.В. Гоголь «Ревизор»)</a:t>
            </a:r>
          </a:p>
          <a:p>
            <a:pPr>
              <a:buNone/>
            </a:pPr>
            <a:r>
              <a:rPr lang="ru-RU" sz="5000" dirty="0"/>
              <a:t>2) (перен.) источник, начало чего-нибудь, а также о том, что близко каждому;</a:t>
            </a:r>
          </a:p>
          <a:p>
            <a:pPr>
              <a:buNone/>
            </a:pPr>
            <a:r>
              <a:rPr lang="ru-RU" sz="5000" dirty="0"/>
              <a:t>Повторенье- мать ученья.</a:t>
            </a:r>
          </a:p>
          <a:p>
            <a:pPr>
              <a:buNone/>
            </a:pPr>
            <a:r>
              <a:rPr lang="ru-RU" sz="5000" dirty="0"/>
              <a:t>Лень- мать всех пороков.</a:t>
            </a:r>
          </a:p>
          <a:p>
            <a:pPr>
              <a:buNone/>
            </a:pPr>
            <a:r>
              <a:rPr lang="ru-RU" sz="5000" dirty="0"/>
              <a:t>3) самка по отношению к детёнышам;</a:t>
            </a:r>
          </a:p>
          <a:p>
            <a:pPr>
              <a:buNone/>
            </a:pPr>
            <a:r>
              <a:rPr lang="ru-RU" sz="5000" dirty="0"/>
              <a:t>Медведица- мать медвежат.</a:t>
            </a:r>
          </a:p>
          <a:p>
            <a:pPr>
              <a:buNone/>
            </a:pPr>
            <a:r>
              <a:rPr lang="ru-RU" sz="5000" dirty="0"/>
              <a:t>4) обращение к пожилой женщине (прост.)</a:t>
            </a:r>
          </a:p>
          <a:p>
            <a:pPr>
              <a:buNone/>
            </a:pPr>
            <a:r>
              <a:rPr lang="ru-RU" sz="5000" dirty="0"/>
              <a:t>Мать, невзлюбил нас Господь за последние года, а? Мать? (М.Горький «Детство»).</a:t>
            </a:r>
          </a:p>
          <a:p>
            <a:pPr lvl="0">
              <a:buNone/>
            </a:pPr>
            <a:r>
              <a:rPr lang="ru-RU" sz="5000" dirty="0"/>
              <a:t>название монахини (разг.)</a:t>
            </a:r>
          </a:p>
          <a:p>
            <a:pPr>
              <a:buNone/>
            </a:pPr>
            <a:r>
              <a:rPr lang="ru-RU" sz="5000" dirty="0"/>
              <a:t>Мать-попадью степенную, попову дочь безвинную, семинариста всякого - Как чествуете вы? (А.Н. Некрасов «Кому на Руси жить хорошо?»)</a:t>
            </a:r>
          </a:p>
          <a:p>
            <a:pPr>
              <a:buNone/>
            </a:pPr>
            <a:r>
              <a:rPr lang="ru-RU" sz="5000" dirty="0" smtClean="0"/>
              <a:t>В </a:t>
            </a:r>
            <a:r>
              <a:rPr lang="ru-RU" sz="5000" dirty="0"/>
              <a:t>данной работе слово мать рассматривается только в первом значении.</a:t>
            </a:r>
          </a:p>
          <a:p>
            <a:pPr>
              <a:buNone/>
            </a:pPr>
            <a:r>
              <a:rPr lang="ru-RU" sz="5000" dirty="0"/>
              <a:t> </a:t>
            </a:r>
            <a:endParaRPr lang="ru-RU" sz="5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04664"/>
            <a:ext cx="7746064" cy="58437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по  Толковому словарю русского языка под ред. Д.Н. Ушакова: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МАМА, мамы, ж. </a:t>
            </a:r>
            <a:br>
              <a:rPr lang="ru-RU" dirty="0" smtClean="0"/>
            </a:br>
            <a:r>
              <a:rPr lang="ru-RU" dirty="0" smtClean="0"/>
              <a:t>1. мать (разг.; употр. обычно при обращении детей к матери). Я тотчас узнал эту гостью, как только она вошла - это была мама. Достоевский. Мама, пойдем гулять! </a:t>
            </a:r>
            <a:br>
              <a:rPr lang="ru-RU" dirty="0" smtClean="0"/>
            </a:br>
            <a:r>
              <a:rPr lang="ru-RU" dirty="0" smtClean="0"/>
              <a:t>2. То же, что мамка в 1 знач. (устар.). Пусть же все добрые люди увидят, что мама и что мать родная. Фонвизин.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257</TotalTime>
  <Words>828</Words>
  <Application>Microsoft Office PowerPoint</Application>
  <PresentationFormat>Экран (4:3)</PresentationFormat>
  <Paragraphs>162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  Информационный проект  «Энциклопедия слова «мать»</vt:lpstr>
      <vt:lpstr>Актуальность работы</vt:lpstr>
      <vt:lpstr>Цель и задачи работы</vt:lpstr>
      <vt:lpstr>Этапы работы:</vt:lpstr>
      <vt:lpstr>Первый этап – работа с источниками</vt:lpstr>
      <vt:lpstr>Второй этап –  сбор, систематизация и анализ собранного материала. Происхождение слова.  </vt:lpstr>
      <vt:lpstr>Лексическое значение слова.  </vt:lpstr>
      <vt:lpstr>Презентация PowerPoint</vt:lpstr>
      <vt:lpstr>Презентация PowerPoint</vt:lpstr>
      <vt:lpstr>Синонимы слова</vt:lpstr>
      <vt:lpstr>СЛОВО В СЛОВООБРАЗОВАТЕЛЬНОМ СЛОВАРЕ </vt:lpstr>
      <vt:lpstr>Крылатые выражения  </vt:lpstr>
      <vt:lpstr>Фразеологические обороты  </vt:lpstr>
      <vt:lpstr>Афоризмы</vt:lpstr>
      <vt:lpstr>Пословицы и поговорки</vt:lpstr>
      <vt:lpstr>Третий этап – подведение итогов</vt:lpstr>
      <vt:lpstr>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теме:&lt;&lt;</dc:title>
  <dc:creator>Admin</dc:creator>
  <cp:lastModifiedBy>Image&amp;Matros ®</cp:lastModifiedBy>
  <cp:revision>36</cp:revision>
  <dcterms:created xsi:type="dcterms:W3CDTF">2014-02-23T16:40:34Z</dcterms:created>
  <dcterms:modified xsi:type="dcterms:W3CDTF">2015-02-18T17:18:11Z</dcterms:modified>
</cp:coreProperties>
</file>