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741CC9-8F81-463F-A70A-AF0C2354D93B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FB8F3EC-A323-4B7B-9BA8-0B3A3D37B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1736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100" dirty="0" smtClean="0"/>
              <a:t>Только,(1) народ,(2) чтобы всем коллективом! –</a:t>
            </a:r>
          </a:p>
          <a:p>
            <a:pPr>
              <a:buNone/>
            </a:pPr>
            <a:r>
              <a:rPr lang="ru-RU" sz="3100" dirty="0" smtClean="0"/>
              <a:t> предупредил нас Витёк Носков.</a:t>
            </a:r>
          </a:p>
          <a:p>
            <a:endParaRPr lang="ru-RU" sz="3100" dirty="0" smtClean="0"/>
          </a:p>
          <a:p>
            <a:pPr>
              <a:buNone/>
            </a:pPr>
            <a:r>
              <a:rPr lang="ru-RU" sz="3100" dirty="0" smtClean="0"/>
              <a:t>Все двинулись к дверям,(3) в классе оставался только Петруха Васильев,(4) который спокойно,(5) ни на кого не обращая внимания,(6)что-то </a:t>
            </a:r>
            <a:r>
              <a:rPr lang="ru-RU" sz="3100" dirty="0" err="1" smtClean="0"/>
              <a:t>писáл</a:t>
            </a:r>
            <a:r>
              <a:rPr lang="ru-RU" sz="3100" dirty="0" smtClean="0"/>
              <a:t> в тетради.</a:t>
            </a:r>
          </a:p>
          <a:p>
            <a:endParaRPr lang="ru-RU" sz="3100" dirty="0" smtClean="0"/>
          </a:p>
          <a:p>
            <a:pPr>
              <a:buNone/>
            </a:pPr>
            <a:r>
              <a:rPr lang="ru-RU" sz="3100" dirty="0" smtClean="0"/>
              <a:t>–</a:t>
            </a:r>
          </a:p>
          <a:p>
            <a:pPr>
              <a:buNone/>
            </a:pPr>
            <a:r>
              <a:rPr lang="ru-RU" sz="3100" dirty="0" smtClean="0"/>
              <a:t> Василёк,(7) ты чего присох?! –крикнул Носков. –</a:t>
            </a:r>
          </a:p>
          <a:p>
            <a:pPr>
              <a:buNone/>
            </a:pPr>
            <a:r>
              <a:rPr lang="ru-RU" sz="3100" dirty="0" smtClean="0"/>
              <a:t> Времени,(8) понимаешь,(9) в обрез: весь класс когти рвёт...</a:t>
            </a:r>
            <a:endParaRPr lang="ru-RU" sz="31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приведённых ниже предложениях из прочитанного текста пронумерованы все запятые. Выпишите цифры, обозначающие запятые при вводном слове.</a:t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В приведённых ниже предложениях из прочитанного текста пронумерованы все запятые. Выпишите цифры, обозначающие запятые при вводном слове.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Когда мы шли к магазину,(1)мне было страшно: а вдруг книга уже продана? Нет,(2)книга лежала на месте.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Мы сели в вагон дачного поезда,(3) и все,(4) разумеется,(5) сразу заметили, какую книгу я везу.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(54)Нехорошо как, –</a:t>
            </a:r>
          </a:p>
          <a:p>
            <a:pPr>
              <a:buNone/>
            </a:pPr>
            <a:r>
              <a:rPr lang="ru-RU" dirty="0" smtClean="0"/>
              <a:t> сказал художник, когда Алиса и шофёр вышли вместе со двора. –</a:t>
            </a:r>
          </a:p>
          <a:p>
            <a:pPr>
              <a:buNone/>
            </a:pPr>
            <a:r>
              <a:rPr lang="ru-RU" dirty="0" smtClean="0"/>
              <a:t> (55)Ведь он вам жизнь спас.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(56)Что же, я теперь памятник ему должна поставить? –</a:t>
            </a:r>
          </a:p>
          <a:p>
            <a:pPr>
              <a:buNone/>
            </a:pPr>
            <a:r>
              <a:rPr lang="ru-RU" dirty="0" smtClean="0"/>
              <a:t> ответила Сергеева.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(57)И тут старый сторож вдруг закричал: (58)«Вон! </a:t>
            </a:r>
          </a:p>
          <a:p>
            <a:pPr>
              <a:buNone/>
            </a:pPr>
            <a:r>
              <a:rPr lang="ru-RU" dirty="0" smtClean="0"/>
              <a:t>(59)Вон отсюда!» </a:t>
            </a:r>
          </a:p>
          <a:p>
            <a:pPr>
              <a:buNone/>
            </a:pPr>
            <a:r>
              <a:rPr lang="ru-RU" dirty="0" smtClean="0"/>
              <a:t>(60)Он делал вид, что кричит на мальчишек, которые тихонько пробрались в театральный двор.</a:t>
            </a:r>
          </a:p>
          <a:p>
            <a:pPr>
              <a:buNone/>
            </a:pPr>
            <a:r>
              <a:rPr lang="ru-RU" dirty="0" smtClean="0"/>
              <a:t>(61)Но кричал-то он на Сергееву.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548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Среди предложений 54–61 найдите сложное предложение с последовательным подчинением придаточных. Напишите номер этого предложения</a:t>
            </a:r>
            <a:endParaRPr lang="ru-RU" sz="2800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300" dirty="0" smtClean="0">
                <a:solidFill>
                  <a:srgbClr val="FFFF00"/>
                </a:solidFill>
              </a:rPr>
              <a:t>В приведённых ниже предложениях из прочитанного текста пронумерованы все запятые. Выпишите цифры, обозначающие запятые при вводной конструкции.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200" dirty="0" smtClean="0"/>
              <a:t>А что ж,(1) </a:t>
            </a:r>
            <a:r>
              <a:rPr lang="ru-RU" sz="4200" dirty="0" err="1" smtClean="0"/>
              <a:t>Поликарповна</a:t>
            </a:r>
            <a:r>
              <a:rPr lang="ru-RU" sz="4200" dirty="0" smtClean="0"/>
              <a:t>,(2) неужто всё только на деньги считать? Я вот тебе поправлю,(3) а ты потом вспомнишь обо мне  добрым словом,(4) вот мы,(5) как говорится,(6) и квиты,(7) –</a:t>
            </a:r>
          </a:p>
          <a:p>
            <a:pPr>
              <a:buNone/>
            </a:pPr>
            <a:r>
              <a:rPr lang="ru-RU" sz="4200" dirty="0" smtClean="0"/>
              <a:t> сказал он и засмеялся.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(12)Мне никогда до войны не приходилось возвращаться домой после долгой разлуки. (13)И уезжать надолго не приходилось. (14)Первый раз я уезжал из дома в пионерский лагерь, второй раз я уезжал уже на фронт. (15)Но и тот, кто до войны возвращался домой после долгой разлуки, не испытывал тогда того, что испытываем мы сейчас. (16)Они возвращались соскучившиеся –</a:t>
            </a:r>
          </a:p>
          <a:p>
            <a:pPr>
              <a:buNone/>
            </a:pPr>
            <a:r>
              <a:rPr lang="ru-RU" dirty="0" smtClean="0"/>
              <a:t> мы возвращаемся живые...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Среди предложений 12–16 найдите бессоюзные сложные предложения. Напишите номера этих предложений.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(32)На большой перемене мы с директором в опустевшем классе стали пробиваться к </a:t>
            </a:r>
            <a:r>
              <a:rPr lang="ru-RU" dirty="0" err="1" smtClean="0"/>
              <a:t>голубкинской</a:t>
            </a:r>
            <a:r>
              <a:rPr lang="ru-RU" dirty="0" smtClean="0"/>
              <a:t> совести. (33)Именно тогда, в разгар нашей беседы, появился Ваня Белов и сказал: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(34)Я пришёл, чтобы отдать себя в руки правосудия!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(35)Я не верила, что диктанты вытащил он, но директор согласился с версией Вани. </a:t>
            </a:r>
          </a:p>
          <a:p>
            <a:pPr>
              <a:buNone/>
            </a:pPr>
            <a:r>
              <a:rPr lang="ru-RU" dirty="0" smtClean="0"/>
              <a:t>(36)После уроков шестеро учеников, работы которых исчезли, переписали диктант.</a:t>
            </a:r>
          </a:p>
          <a:p>
            <a:pPr>
              <a:buNone/>
            </a:pPr>
            <a:r>
              <a:rPr lang="ru-RU" dirty="0" smtClean="0"/>
              <a:t> (37)Сеня </a:t>
            </a:r>
            <a:r>
              <a:rPr lang="ru-RU" dirty="0" err="1" smtClean="0"/>
              <a:t>Голубкин</a:t>
            </a:r>
            <a:r>
              <a:rPr lang="ru-RU" dirty="0" smtClean="0"/>
              <a:t> получил тройку, поскольку уже успел обнаружить на перемене свои ошибки, и перешёл в седьмой класс.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Среди предложений 32–37 найдите сложное предложение с союзной сочинительной и подчинительной связью между частями. Напишите номер этого предложения.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(1)Солнце садилось. (2)Вокруг пахло вечерней прохладой. (3)Птицы замолчали, уступив место нашему герою. (4)Он вскарабкался на остатки трухлявого пенька, чтобы быть повыше, и запел. (5)Это был светлячок – маленькая букашечка, и пел он свою незатейливую песенку о том, что видел: </a:t>
            </a:r>
          </a:p>
          <a:p>
            <a:pPr>
              <a:buNone/>
            </a:pPr>
            <a:r>
              <a:rPr lang="ru-RU" dirty="0" smtClean="0"/>
              <a:t>прекрасную картину заката, красивое небо, зелёное море травы, серебряные слёзы росы и любовь. (6)Он пел о любви к жизни. (7)Он во всём видел любовь.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Среди предложений 1–7 найдите предложение с обособленным приложением. Напишите номер этого предложения.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Она,(1) казалось,(2) готова была благодарить его ещё час,(3) но он повернулся и убежал.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 на первой перемене оказалось,(4) что никто из мальчиков в их классе ничего не подарил девочкам. Ни один. Только перед Леной Поповой лежали нежные веточки мимозы.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Откуда у тебя цветы? –спросила учительница.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–Это мне Витя подарил,(5) –спокойно сказала Лена. Все сразу зашушукались,(6) посмотрев на Витю,(7) а Витя низко опустил </a:t>
            </a:r>
          </a:p>
          <a:p>
            <a:pPr>
              <a:buNone/>
            </a:pPr>
            <a:r>
              <a:rPr lang="ru-RU" dirty="0" smtClean="0"/>
              <a:t>голову.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 сочинительной связью.</a:t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Мать,(1) однако,(2) стояла в сторонке в своей облысевшей шубёнке,(3) в смешном капоре,(4) под которым висели седые волосики,(5) и с заметным волнением,(6) как-то ещё более усиливавшим её жалкую внешность,(7) беспомощно вглядывалась в бегущую мимо ораву гимназистов,(8) которые,(9) смеясь,(10) на неё оглядывались и что-то друг другу говорили.</a:t>
            </a:r>
          </a:p>
          <a:p>
            <a:pPr>
              <a:buNone/>
            </a:pPr>
            <a:r>
              <a:rPr lang="ru-RU" dirty="0" smtClean="0"/>
              <a:t>Приблизившись,(11) я приостановился,(12) а затем хотел было незаметно проскочить,(13) но мать,(14) завидев меня и сразу </a:t>
            </a:r>
            <a:r>
              <a:rPr lang="ru-RU" dirty="0" err="1" smtClean="0"/>
              <a:t>засветясь</a:t>
            </a:r>
            <a:r>
              <a:rPr lang="ru-RU" dirty="0" smtClean="0"/>
              <a:t> ласковой улыбкой,(15) помахала рукой,(16) и я,(17) хоть мне и было ужасно стыдно перед товарищами,(18) подошёл к ней.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 </a:t>
            </a:r>
            <a:r>
              <a:rPr lang="ru-RU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сочинительной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связью.</a:t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(17)Когда поезд отошёл от очередной станции, я поставил книгу на открытое окно и стал смотреть на лес, на поля и луга, которые мелькали за окном. (18)И вдруг – о ужас! (19)Книга исчезла между двойными окнами вагона. (20)Ещё не понимая серьёзности положения, я замер и испуганно смотрел на </a:t>
            </a:r>
          </a:p>
          <a:p>
            <a:pPr>
              <a:buNone/>
            </a:pPr>
            <a:r>
              <a:rPr lang="ru-RU" dirty="0" smtClean="0"/>
              <a:t>отца, на соседа-лётчика, который пытался достать книгу. (21)Через минуту уже весь вагон помогал нам.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Среди предложений 17–21 найдите предложение с обособленным обстоятельством. Напишите номер этого предложения.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1025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В приведённых ниже предложениях из прочитанного текста пронумерованы все запятые. Выпишите цифры, обозначающие запятые при вводном слове. </vt:lpstr>
      <vt:lpstr>Среди предложений 54–61 найдите сложное предложение с последовательным подчинением придаточных. Напишите номер этого предложения</vt:lpstr>
      <vt:lpstr>Слайд 3</vt:lpstr>
      <vt:lpstr>Среди предложений 12–16 найдите бессоюзные сложные предложения. Напишите номера этих предложений.</vt:lpstr>
      <vt:lpstr>Среди предложений 32–37 найдите сложное предложение с союзной сочинительной и подчинительной связью между частями. Напишите номер этого предложения.</vt:lpstr>
      <vt:lpstr>Среди предложений 1–7 найдите предложение с обособленным приложением. Напишите номер этого предложения.</vt:lpstr>
      <vt:lpstr>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 сочинительной связью. </vt:lpstr>
      <vt:lpstr>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 сочинительной связью. </vt:lpstr>
      <vt:lpstr>Среди предложений 17–21 найдите предложение с обособленным обстоятельством. Напишите номер этого предложения.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приведённых ниже предложениях из прочитанного текста пронумерованы все запятые. Выпишите цифры, обозначающие запятые при вводном слове.</dc:title>
  <dc:creator>Жека</dc:creator>
  <cp:lastModifiedBy>dell</cp:lastModifiedBy>
  <cp:revision>6</cp:revision>
  <dcterms:created xsi:type="dcterms:W3CDTF">2014-01-26T17:59:35Z</dcterms:created>
  <dcterms:modified xsi:type="dcterms:W3CDTF">2015-01-30T15:03:40Z</dcterms:modified>
</cp:coreProperties>
</file>